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Mali"/>
      <p:regular r:id="rId20"/>
      <p:bold r:id="rId21"/>
      <p:italic r:id="rId22"/>
      <p:boldItalic r:id="rId23"/>
    </p:embeddedFont>
    <p:embeddedFont>
      <p:font typeface="Barlow Condense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li-regular.fntdata"/><Relationship Id="rId22" Type="http://schemas.openxmlformats.org/officeDocument/2006/relationships/font" Target="fonts/Mali-italic.fntdata"/><Relationship Id="rId21" Type="http://schemas.openxmlformats.org/officeDocument/2006/relationships/font" Target="fonts/Mali-bold.fntdata"/><Relationship Id="rId24" Type="http://schemas.openxmlformats.org/officeDocument/2006/relationships/font" Target="fonts/BarlowCondensed-regular.fntdata"/><Relationship Id="rId23" Type="http://schemas.openxmlformats.org/officeDocument/2006/relationships/font" Target="fonts/Mali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-italic.fntdata"/><Relationship Id="rId25" Type="http://schemas.openxmlformats.org/officeDocument/2006/relationships/font" Target="fonts/BarlowCondensed-bold.fntdata"/><Relationship Id="rId27" Type="http://schemas.openxmlformats.org/officeDocument/2006/relationships/font" Target="fonts/BarlowCondense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maticSC-bold.fntdata"/><Relationship Id="rId1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83dd6093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883dd6093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883dd6093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883dd6093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51b28ef904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51b28ef904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883dd6093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883dd6093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883dd6093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883dd6093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883dd6093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883dd6093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883dd6093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883dd6093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51b28ef904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51b28ef904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883dd6093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883dd6093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883dd6093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883dd6093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83dd6093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83dd6093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809156" y="310375"/>
            <a:ext cx="3048000" cy="1166683"/>
          </a:xfrm>
          <a:custGeom>
            <a:rect b="b" l="l" r="r" t="t"/>
            <a:pathLst>
              <a:path extrusionOk="0" h="1166683" w="3048000">
                <a:moveTo>
                  <a:pt x="1640042" y="0"/>
                </a:moveTo>
                <a:cubicBezTo>
                  <a:pt x="1900032" y="0"/>
                  <a:pt x="2110796" y="180876"/>
                  <a:pt x="2110796" y="403997"/>
                </a:cubicBezTo>
                <a:lnTo>
                  <a:pt x="2108354" y="424793"/>
                </a:lnTo>
                <a:lnTo>
                  <a:pt x="2110796" y="424586"/>
                </a:lnTo>
                <a:cubicBezTo>
                  <a:pt x="2194847" y="424586"/>
                  <a:pt x="2270940" y="453233"/>
                  <a:pt x="2326021" y="499550"/>
                </a:cubicBezTo>
                <a:lnTo>
                  <a:pt x="2338816" y="512590"/>
                </a:lnTo>
                <a:lnTo>
                  <a:pt x="2425281" y="491587"/>
                </a:lnTo>
                <a:cubicBezTo>
                  <a:pt x="2455926" y="486680"/>
                  <a:pt x="2487655" y="484102"/>
                  <a:pt x="2520154" y="484102"/>
                </a:cubicBezTo>
                <a:lnTo>
                  <a:pt x="2551378" y="486565"/>
                </a:lnTo>
                <a:lnTo>
                  <a:pt x="2614148" y="481552"/>
                </a:lnTo>
                <a:cubicBezTo>
                  <a:pt x="2853758" y="481552"/>
                  <a:pt x="3048000" y="635443"/>
                  <a:pt x="3048000" y="825277"/>
                </a:cubicBezTo>
                <a:cubicBezTo>
                  <a:pt x="3048000" y="920194"/>
                  <a:pt x="2999439" y="1006125"/>
                  <a:pt x="2920928" y="1068327"/>
                </a:cubicBezTo>
                <a:lnTo>
                  <a:pt x="2915899" y="1071615"/>
                </a:lnTo>
                <a:lnTo>
                  <a:pt x="2911820" y="1076582"/>
                </a:lnTo>
                <a:lnTo>
                  <a:pt x="2900145" y="1085332"/>
                </a:lnTo>
                <a:lnTo>
                  <a:pt x="2897963" y="1088568"/>
                </a:lnTo>
                <a:cubicBezTo>
                  <a:pt x="2849700" y="1136832"/>
                  <a:pt x="2783025" y="1166683"/>
                  <a:pt x="2709378" y="1166683"/>
                </a:cubicBezTo>
                <a:lnTo>
                  <a:pt x="408424" y="1166683"/>
                </a:lnTo>
                <a:cubicBezTo>
                  <a:pt x="353189" y="1166683"/>
                  <a:pt x="301876" y="1149892"/>
                  <a:pt x="259310" y="1121135"/>
                </a:cubicBezTo>
                <a:lnTo>
                  <a:pt x="254319" y="1117017"/>
                </a:lnTo>
                <a:lnTo>
                  <a:pt x="245899" y="1113931"/>
                </a:lnTo>
                <a:lnTo>
                  <a:pt x="220056" y="1098927"/>
                </a:lnTo>
                <a:lnTo>
                  <a:pt x="217430" y="1097721"/>
                </a:lnTo>
                <a:lnTo>
                  <a:pt x="214726" y="1095832"/>
                </a:lnTo>
                <a:lnTo>
                  <a:pt x="204319" y="1089790"/>
                </a:lnTo>
                <a:lnTo>
                  <a:pt x="195910" y="1082693"/>
                </a:lnTo>
                <a:lnTo>
                  <a:pt x="144444" y="1046755"/>
                </a:lnTo>
                <a:cubicBezTo>
                  <a:pt x="55199" y="971225"/>
                  <a:pt x="0" y="866881"/>
                  <a:pt x="0" y="751625"/>
                </a:cubicBezTo>
                <a:cubicBezTo>
                  <a:pt x="0" y="549928"/>
                  <a:pt x="169047" y="381646"/>
                  <a:pt x="393772" y="342728"/>
                </a:cubicBezTo>
                <a:lnTo>
                  <a:pt x="411575" y="341209"/>
                </a:lnTo>
                <a:lnTo>
                  <a:pt x="439712" y="334374"/>
                </a:lnTo>
                <a:cubicBezTo>
                  <a:pt x="470357" y="329467"/>
                  <a:pt x="502087" y="326890"/>
                  <a:pt x="534586" y="326890"/>
                </a:cubicBezTo>
                <a:cubicBezTo>
                  <a:pt x="599584" y="326890"/>
                  <a:pt x="661504" y="337198"/>
                  <a:pt x="717824" y="355839"/>
                </a:cubicBezTo>
                <a:lnTo>
                  <a:pt x="718387" y="356078"/>
                </a:lnTo>
                <a:lnTo>
                  <a:pt x="729873" y="324962"/>
                </a:lnTo>
                <a:cubicBezTo>
                  <a:pt x="776080" y="233100"/>
                  <a:pt x="884252" y="168644"/>
                  <a:pt x="1010329" y="168644"/>
                </a:cubicBezTo>
                <a:cubicBezTo>
                  <a:pt x="1073367" y="168644"/>
                  <a:pt x="1131929" y="184758"/>
                  <a:pt x="1180508" y="212355"/>
                </a:cubicBezTo>
                <a:lnTo>
                  <a:pt x="1213538" y="235271"/>
                </a:lnTo>
                <a:lnTo>
                  <a:pt x="1249685" y="178119"/>
                </a:lnTo>
                <a:cubicBezTo>
                  <a:pt x="1334283" y="70655"/>
                  <a:pt x="1477548" y="0"/>
                  <a:pt x="1640042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50800" rotWithShape="0" algn="t" dir="5400000" dist="635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7773" y="2998889"/>
            <a:ext cx="9151800" cy="15720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-153" y="331312"/>
            <a:ext cx="1553921" cy="4812188"/>
            <a:chOff x="601981" y="331312"/>
            <a:chExt cx="1553921" cy="4812188"/>
          </a:xfrm>
        </p:grpSpPr>
        <p:sp>
          <p:nvSpPr>
            <p:cNvPr id="15" name="Google Shape;15;p2"/>
            <p:cNvSpPr/>
            <p:nvPr/>
          </p:nvSpPr>
          <p:spPr>
            <a:xfrm>
              <a:off x="601981" y="331312"/>
              <a:ext cx="1553921" cy="4812188"/>
            </a:xfrm>
            <a:custGeom>
              <a:rect b="b" l="l" r="r" t="t"/>
              <a:pathLst>
                <a:path extrusionOk="0" h="4812188" w="1553921">
                  <a:moveTo>
                    <a:pt x="583766" y="0"/>
                  </a:moveTo>
                  <a:lnTo>
                    <a:pt x="641602" y="36445"/>
                  </a:lnTo>
                  <a:cubicBezTo>
                    <a:pt x="1177734" y="426858"/>
                    <a:pt x="1553921" y="1340841"/>
                    <a:pt x="1553921" y="2406094"/>
                  </a:cubicBezTo>
                  <a:cubicBezTo>
                    <a:pt x="1553921" y="3471348"/>
                    <a:pt x="1177734" y="4385330"/>
                    <a:pt x="641602" y="4775743"/>
                  </a:cubicBezTo>
                  <a:lnTo>
                    <a:pt x="583766" y="4812188"/>
                  </a:lnTo>
                  <a:lnTo>
                    <a:pt x="525928" y="4775743"/>
                  </a:lnTo>
                  <a:cubicBezTo>
                    <a:pt x="324879" y="4629338"/>
                    <a:pt x="146322" y="4409307"/>
                    <a:pt x="1660" y="4135281"/>
                  </a:cubicBezTo>
                  <a:lnTo>
                    <a:pt x="0" y="4131643"/>
                  </a:lnTo>
                  <a:lnTo>
                    <a:pt x="0" y="680545"/>
                  </a:lnTo>
                  <a:lnTo>
                    <a:pt x="1660" y="676908"/>
                  </a:lnTo>
                  <a:cubicBezTo>
                    <a:pt x="146322" y="402882"/>
                    <a:pt x="324879" y="182850"/>
                    <a:pt x="525928" y="364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bl" dir="18900000" dist="76200">
                <a:srgbClr val="26262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96598" y="331312"/>
              <a:ext cx="593533" cy="4812188"/>
            </a:xfrm>
            <a:custGeom>
              <a:rect b="b" l="l" r="r" t="t"/>
              <a:pathLst>
                <a:path extrusionOk="0" h="4812188" w="593533">
                  <a:moveTo>
                    <a:pt x="286586" y="0"/>
                  </a:moveTo>
                  <a:lnTo>
                    <a:pt x="344422" y="36445"/>
                  </a:lnTo>
                  <a:cubicBezTo>
                    <a:pt x="411438" y="85247"/>
                    <a:pt x="475955" y="142229"/>
                    <a:pt x="537551" y="206665"/>
                  </a:cubicBezTo>
                  <a:lnTo>
                    <a:pt x="593533" y="275189"/>
                  </a:lnTo>
                  <a:lnTo>
                    <a:pt x="593533" y="4537000"/>
                  </a:lnTo>
                  <a:lnTo>
                    <a:pt x="537551" y="4605523"/>
                  </a:lnTo>
                  <a:cubicBezTo>
                    <a:pt x="475955" y="4669959"/>
                    <a:pt x="411438" y="4726942"/>
                    <a:pt x="344422" y="4775743"/>
                  </a:cubicBezTo>
                  <a:lnTo>
                    <a:pt x="286586" y="4812188"/>
                  </a:lnTo>
                  <a:lnTo>
                    <a:pt x="228749" y="4775743"/>
                  </a:lnTo>
                  <a:cubicBezTo>
                    <a:pt x="161732" y="4726942"/>
                    <a:pt x="97215" y="4669959"/>
                    <a:pt x="35619" y="4605523"/>
                  </a:cubicBezTo>
                  <a:lnTo>
                    <a:pt x="0" y="4561925"/>
                  </a:lnTo>
                  <a:lnTo>
                    <a:pt x="0" y="250264"/>
                  </a:lnTo>
                  <a:lnTo>
                    <a:pt x="35619" y="206665"/>
                  </a:lnTo>
                  <a:cubicBezTo>
                    <a:pt x="97215" y="142229"/>
                    <a:pt x="161732" y="85247"/>
                    <a:pt x="228749" y="36445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2"/>
          <p:cNvGrpSpPr/>
          <p:nvPr/>
        </p:nvGrpSpPr>
        <p:grpSpPr>
          <a:xfrm>
            <a:off x="-412769" y="746440"/>
            <a:ext cx="3634812" cy="4903799"/>
            <a:chOff x="-428854" y="783878"/>
            <a:chExt cx="3634812" cy="4903799"/>
          </a:xfrm>
        </p:grpSpPr>
        <p:sp>
          <p:nvSpPr>
            <p:cNvPr id="20" name="Google Shape;20;p2"/>
            <p:cNvSpPr/>
            <p:nvPr/>
          </p:nvSpPr>
          <p:spPr>
            <a:xfrm rot="1470904">
              <a:off x="418238" y="983450"/>
              <a:ext cx="1940627" cy="4504655"/>
            </a:xfrm>
            <a:custGeom>
              <a:rect b="b" l="l" r="r" t="t"/>
              <a:pathLst>
                <a:path extrusionOk="0" h="4503923" w="1940312">
                  <a:moveTo>
                    <a:pt x="970156" y="0"/>
                  </a:moveTo>
                  <a:lnTo>
                    <a:pt x="1027993" y="36445"/>
                  </a:lnTo>
                  <a:cubicBezTo>
                    <a:pt x="1564125" y="426858"/>
                    <a:pt x="1940312" y="1340841"/>
                    <a:pt x="1940312" y="2406094"/>
                  </a:cubicBezTo>
                  <a:cubicBezTo>
                    <a:pt x="1940312" y="2938721"/>
                    <a:pt x="1846265" y="3433530"/>
                    <a:pt x="1685202" y="3843984"/>
                  </a:cubicBezTo>
                  <a:lnTo>
                    <a:pt x="1582065" y="4069975"/>
                  </a:lnTo>
                  <a:lnTo>
                    <a:pt x="629528" y="4503923"/>
                  </a:lnTo>
                  <a:lnTo>
                    <a:pt x="629040" y="4503370"/>
                  </a:lnTo>
                  <a:cubicBezTo>
                    <a:pt x="248343" y="4037269"/>
                    <a:pt x="0" y="3271613"/>
                    <a:pt x="0" y="2406094"/>
                  </a:cubicBezTo>
                  <a:cubicBezTo>
                    <a:pt x="0" y="1340841"/>
                    <a:pt x="376188" y="426858"/>
                    <a:pt x="912319" y="364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bl" dir="18900000" dist="76200">
                <a:srgbClr val="26262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1470904">
              <a:off x="1315087" y="1844212"/>
              <a:ext cx="1353610" cy="141272"/>
            </a:xfrm>
            <a:custGeom>
              <a:rect b="b" l="l" r="r" t="t"/>
              <a:pathLst>
                <a:path extrusionOk="0" h="141249" w="1353390">
                  <a:moveTo>
                    <a:pt x="64462" y="0"/>
                  </a:moveTo>
                  <a:lnTo>
                    <a:pt x="1288928" y="0"/>
                  </a:lnTo>
                  <a:lnTo>
                    <a:pt x="1353390" y="141249"/>
                  </a:lnTo>
                  <a:lnTo>
                    <a:pt x="0" y="141249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1470904">
              <a:off x="965551" y="2096294"/>
              <a:ext cx="1711178" cy="386638"/>
            </a:xfrm>
            <a:custGeom>
              <a:rect b="b" l="l" r="r" t="t"/>
              <a:pathLst>
                <a:path extrusionOk="0" h="386575" w="1710900">
                  <a:moveTo>
                    <a:pt x="118821" y="0"/>
                  </a:moveTo>
                  <a:lnTo>
                    <a:pt x="1592079" y="0"/>
                  </a:lnTo>
                  <a:lnTo>
                    <a:pt x="1678305" y="258280"/>
                  </a:lnTo>
                  <a:lnTo>
                    <a:pt x="1710900" y="386575"/>
                  </a:lnTo>
                  <a:lnTo>
                    <a:pt x="0" y="386575"/>
                  </a:lnTo>
                  <a:lnTo>
                    <a:pt x="32595" y="25828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2"/>
          <p:cNvCxnSpPr/>
          <p:nvPr/>
        </p:nvCxnSpPr>
        <p:spPr>
          <a:xfrm>
            <a:off x="6423439" y="3185160"/>
            <a:ext cx="1607700" cy="0"/>
          </a:xfrm>
          <a:prstGeom prst="straightConnector1">
            <a:avLst/>
          </a:prstGeom>
          <a:noFill/>
          <a:ln cap="rnd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2"/>
          <p:cNvCxnSpPr/>
          <p:nvPr/>
        </p:nvCxnSpPr>
        <p:spPr>
          <a:xfrm>
            <a:off x="6697759" y="3246120"/>
            <a:ext cx="1607700" cy="0"/>
          </a:xfrm>
          <a:prstGeom prst="straightConnector1">
            <a:avLst/>
          </a:prstGeom>
          <a:noFill/>
          <a:ln cap="rnd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2"/>
          <p:cNvCxnSpPr/>
          <p:nvPr/>
        </p:nvCxnSpPr>
        <p:spPr>
          <a:xfrm>
            <a:off x="6955758" y="3116580"/>
            <a:ext cx="1607700" cy="0"/>
          </a:xfrm>
          <a:prstGeom prst="straightConnector1">
            <a:avLst/>
          </a:prstGeom>
          <a:noFill/>
          <a:ln cap="rnd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2"/>
          <p:cNvCxnSpPr/>
          <p:nvPr/>
        </p:nvCxnSpPr>
        <p:spPr>
          <a:xfrm>
            <a:off x="6885646" y="3322320"/>
            <a:ext cx="1607700" cy="0"/>
          </a:xfrm>
          <a:prstGeom prst="straightConnector1">
            <a:avLst/>
          </a:prstGeom>
          <a:noFill/>
          <a:ln cap="rnd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8" name="Google Shape;28;p2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29" name="Google Shape;29;p2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2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51" name="Google Shape;5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2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/>
          <p:nvPr/>
        </p:nvSpPr>
        <p:spPr>
          <a:xfrm>
            <a:off x="-7775" y="3310473"/>
            <a:ext cx="9151800" cy="12603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5770631" y="137000"/>
            <a:ext cx="3048000" cy="1166683"/>
          </a:xfrm>
          <a:custGeom>
            <a:rect b="b" l="l" r="r" t="t"/>
            <a:pathLst>
              <a:path extrusionOk="0" h="1166683" w="3048000">
                <a:moveTo>
                  <a:pt x="1640042" y="0"/>
                </a:moveTo>
                <a:cubicBezTo>
                  <a:pt x="1900032" y="0"/>
                  <a:pt x="2110796" y="180876"/>
                  <a:pt x="2110796" y="403997"/>
                </a:cubicBezTo>
                <a:lnTo>
                  <a:pt x="2108354" y="424793"/>
                </a:lnTo>
                <a:lnTo>
                  <a:pt x="2110796" y="424586"/>
                </a:lnTo>
                <a:cubicBezTo>
                  <a:pt x="2194847" y="424586"/>
                  <a:pt x="2270940" y="453233"/>
                  <a:pt x="2326021" y="499550"/>
                </a:cubicBezTo>
                <a:lnTo>
                  <a:pt x="2338816" y="512590"/>
                </a:lnTo>
                <a:lnTo>
                  <a:pt x="2425281" y="491587"/>
                </a:lnTo>
                <a:cubicBezTo>
                  <a:pt x="2455926" y="486680"/>
                  <a:pt x="2487655" y="484102"/>
                  <a:pt x="2520154" y="484102"/>
                </a:cubicBezTo>
                <a:lnTo>
                  <a:pt x="2551378" y="486565"/>
                </a:lnTo>
                <a:lnTo>
                  <a:pt x="2614148" y="481552"/>
                </a:lnTo>
                <a:cubicBezTo>
                  <a:pt x="2853758" y="481552"/>
                  <a:pt x="3048000" y="635443"/>
                  <a:pt x="3048000" y="825277"/>
                </a:cubicBezTo>
                <a:cubicBezTo>
                  <a:pt x="3048000" y="920194"/>
                  <a:pt x="2999439" y="1006125"/>
                  <a:pt x="2920928" y="1068327"/>
                </a:cubicBezTo>
                <a:lnTo>
                  <a:pt x="2915899" y="1071615"/>
                </a:lnTo>
                <a:lnTo>
                  <a:pt x="2911820" y="1076582"/>
                </a:lnTo>
                <a:lnTo>
                  <a:pt x="2900145" y="1085332"/>
                </a:lnTo>
                <a:lnTo>
                  <a:pt x="2897963" y="1088568"/>
                </a:lnTo>
                <a:cubicBezTo>
                  <a:pt x="2849700" y="1136832"/>
                  <a:pt x="2783025" y="1166683"/>
                  <a:pt x="2709378" y="1166683"/>
                </a:cubicBezTo>
                <a:lnTo>
                  <a:pt x="408424" y="1166683"/>
                </a:lnTo>
                <a:cubicBezTo>
                  <a:pt x="353189" y="1166683"/>
                  <a:pt x="301876" y="1149892"/>
                  <a:pt x="259310" y="1121135"/>
                </a:cubicBezTo>
                <a:lnTo>
                  <a:pt x="254319" y="1117017"/>
                </a:lnTo>
                <a:lnTo>
                  <a:pt x="245899" y="1113931"/>
                </a:lnTo>
                <a:lnTo>
                  <a:pt x="220056" y="1098927"/>
                </a:lnTo>
                <a:lnTo>
                  <a:pt x="217430" y="1097721"/>
                </a:lnTo>
                <a:lnTo>
                  <a:pt x="214726" y="1095832"/>
                </a:lnTo>
                <a:lnTo>
                  <a:pt x="204319" y="1089790"/>
                </a:lnTo>
                <a:lnTo>
                  <a:pt x="195910" y="1082693"/>
                </a:lnTo>
                <a:lnTo>
                  <a:pt x="144444" y="1046755"/>
                </a:lnTo>
                <a:cubicBezTo>
                  <a:pt x="55199" y="971225"/>
                  <a:pt x="0" y="866881"/>
                  <a:pt x="0" y="751625"/>
                </a:cubicBezTo>
                <a:cubicBezTo>
                  <a:pt x="0" y="549928"/>
                  <a:pt x="169047" y="381646"/>
                  <a:pt x="393772" y="342728"/>
                </a:cubicBezTo>
                <a:lnTo>
                  <a:pt x="411575" y="341209"/>
                </a:lnTo>
                <a:lnTo>
                  <a:pt x="439712" y="334374"/>
                </a:lnTo>
                <a:cubicBezTo>
                  <a:pt x="470357" y="329467"/>
                  <a:pt x="502087" y="326890"/>
                  <a:pt x="534586" y="326890"/>
                </a:cubicBezTo>
                <a:cubicBezTo>
                  <a:pt x="599584" y="326890"/>
                  <a:pt x="661504" y="337198"/>
                  <a:pt x="717824" y="355839"/>
                </a:cubicBezTo>
                <a:lnTo>
                  <a:pt x="718387" y="356078"/>
                </a:lnTo>
                <a:lnTo>
                  <a:pt x="729873" y="324962"/>
                </a:lnTo>
                <a:cubicBezTo>
                  <a:pt x="776080" y="233100"/>
                  <a:pt x="884252" y="168644"/>
                  <a:pt x="1010329" y="168644"/>
                </a:cubicBezTo>
                <a:cubicBezTo>
                  <a:pt x="1073367" y="168644"/>
                  <a:pt x="1131929" y="184758"/>
                  <a:pt x="1180508" y="212355"/>
                </a:cubicBezTo>
                <a:lnTo>
                  <a:pt x="1213538" y="235271"/>
                </a:lnTo>
                <a:lnTo>
                  <a:pt x="1249685" y="178119"/>
                </a:lnTo>
                <a:cubicBezTo>
                  <a:pt x="1334283" y="70655"/>
                  <a:pt x="1477548" y="0"/>
                  <a:pt x="1640042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50800" rotWithShape="0" algn="t" dir="5400000" dist="635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1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1"/>
          <p:cNvSpPr/>
          <p:nvPr/>
        </p:nvSpPr>
        <p:spPr>
          <a:xfrm rot="-1676666">
            <a:off x="63427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1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11"/>
          <p:cNvGrpSpPr/>
          <p:nvPr/>
        </p:nvGrpSpPr>
        <p:grpSpPr>
          <a:xfrm rot="-1561768">
            <a:off x="5684335" y="285688"/>
            <a:ext cx="3634535" cy="4903426"/>
            <a:chOff x="-428854" y="783878"/>
            <a:chExt cx="3634812" cy="4903799"/>
          </a:xfrm>
        </p:grpSpPr>
        <p:sp>
          <p:nvSpPr>
            <p:cNvPr id="259" name="Google Shape;259;p11"/>
            <p:cNvSpPr/>
            <p:nvPr/>
          </p:nvSpPr>
          <p:spPr>
            <a:xfrm rot="1470904">
              <a:off x="418238" y="983450"/>
              <a:ext cx="1940627" cy="4504655"/>
            </a:xfrm>
            <a:custGeom>
              <a:rect b="b" l="l" r="r" t="t"/>
              <a:pathLst>
                <a:path extrusionOk="0" h="4503923" w="1940312">
                  <a:moveTo>
                    <a:pt x="970156" y="0"/>
                  </a:moveTo>
                  <a:lnTo>
                    <a:pt x="1027993" y="36445"/>
                  </a:lnTo>
                  <a:cubicBezTo>
                    <a:pt x="1564125" y="426858"/>
                    <a:pt x="1940312" y="1340841"/>
                    <a:pt x="1940312" y="2406094"/>
                  </a:cubicBezTo>
                  <a:cubicBezTo>
                    <a:pt x="1940312" y="2938721"/>
                    <a:pt x="1846265" y="3433530"/>
                    <a:pt x="1685202" y="3843984"/>
                  </a:cubicBezTo>
                  <a:lnTo>
                    <a:pt x="1582065" y="4069975"/>
                  </a:lnTo>
                  <a:lnTo>
                    <a:pt x="629528" y="4503923"/>
                  </a:lnTo>
                  <a:lnTo>
                    <a:pt x="629040" y="4503370"/>
                  </a:lnTo>
                  <a:cubicBezTo>
                    <a:pt x="248343" y="4037269"/>
                    <a:pt x="0" y="3271613"/>
                    <a:pt x="0" y="2406094"/>
                  </a:cubicBezTo>
                  <a:cubicBezTo>
                    <a:pt x="0" y="1340841"/>
                    <a:pt x="376188" y="426858"/>
                    <a:pt x="912319" y="364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bl" dir="11820000" dist="76200">
                <a:srgbClr val="26262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 rot="1470904">
              <a:off x="1315087" y="1844212"/>
              <a:ext cx="1353610" cy="141272"/>
            </a:xfrm>
            <a:custGeom>
              <a:rect b="b" l="l" r="r" t="t"/>
              <a:pathLst>
                <a:path extrusionOk="0" h="141249" w="1353390">
                  <a:moveTo>
                    <a:pt x="64462" y="0"/>
                  </a:moveTo>
                  <a:lnTo>
                    <a:pt x="1288928" y="0"/>
                  </a:lnTo>
                  <a:lnTo>
                    <a:pt x="1353390" y="141249"/>
                  </a:lnTo>
                  <a:lnTo>
                    <a:pt x="0" y="141249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 rot="1470904">
              <a:off x="965551" y="2096294"/>
              <a:ext cx="1711178" cy="386638"/>
            </a:xfrm>
            <a:custGeom>
              <a:rect b="b" l="l" r="r" t="t"/>
              <a:pathLst>
                <a:path extrusionOk="0" h="386575" w="1710900">
                  <a:moveTo>
                    <a:pt x="118821" y="0"/>
                  </a:moveTo>
                  <a:lnTo>
                    <a:pt x="1592079" y="0"/>
                  </a:lnTo>
                  <a:lnTo>
                    <a:pt x="1678305" y="258280"/>
                  </a:lnTo>
                  <a:lnTo>
                    <a:pt x="1710900" y="386575"/>
                  </a:lnTo>
                  <a:lnTo>
                    <a:pt x="0" y="386575"/>
                  </a:lnTo>
                  <a:lnTo>
                    <a:pt x="32595" y="25828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11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1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1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1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1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1"/>
          <p:cNvSpPr txBox="1"/>
          <p:nvPr>
            <p:ph type="title"/>
          </p:nvPr>
        </p:nvSpPr>
        <p:spPr>
          <a:xfrm>
            <a:off x="415950" y="325225"/>
            <a:ext cx="5995200" cy="57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0" name="Google Shape;270;p11"/>
          <p:cNvSpPr txBox="1"/>
          <p:nvPr>
            <p:ph idx="1" type="body"/>
          </p:nvPr>
        </p:nvSpPr>
        <p:spPr>
          <a:xfrm>
            <a:off x="465987" y="933757"/>
            <a:ext cx="4764900" cy="24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1" name="Google Shape;27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72" name="Google Shape;272;p11"/>
          <p:cNvGrpSpPr/>
          <p:nvPr/>
        </p:nvGrpSpPr>
        <p:grpSpPr>
          <a:xfrm flipH="1">
            <a:off x="7508504" y="331312"/>
            <a:ext cx="1629752" cy="4812188"/>
            <a:chOff x="601981" y="331312"/>
            <a:chExt cx="1553921" cy="4812188"/>
          </a:xfrm>
        </p:grpSpPr>
        <p:sp>
          <p:nvSpPr>
            <p:cNvPr id="273" name="Google Shape;273;p11"/>
            <p:cNvSpPr/>
            <p:nvPr/>
          </p:nvSpPr>
          <p:spPr>
            <a:xfrm>
              <a:off x="601981" y="331312"/>
              <a:ext cx="1553921" cy="4812188"/>
            </a:xfrm>
            <a:custGeom>
              <a:rect b="b" l="l" r="r" t="t"/>
              <a:pathLst>
                <a:path extrusionOk="0" h="4812188" w="1553921">
                  <a:moveTo>
                    <a:pt x="583766" y="0"/>
                  </a:moveTo>
                  <a:lnTo>
                    <a:pt x="641602" y="36445"/>
                  </a:lnTo>
                  <a:cubicBezTo>
                    <a:pt x="1177734" y="426858"/>
                    <a:pt x="1553921" y="1340841"/>
                    <a:pt x="1553921" y="2406094"/>
                  </a:cubicBezTo>
                  <a:cubicBezTo>
                    <a:pt x="1553921" y="3471348"/>
                    <a:pt x="1177734" y="4385330"/>
                    <a:pt x="641602" y="4775743"/>
                  </a:cubicBezTo>
                  <a:lnTo>
                    <a:pt x="583766" y="4812188"/>
                  </a:lnTo>
                  <a:lnTo>
                    <a:pt x="525928" y="4775743"/>
                  </a:lnTo>
                  <a:cubicBezTo>
                    <a:pt x="324879" y="4629338"/>
                    <a:pt x="146322" y="4409307"/>
                    <a:pt x="1660" y="4135281"/>
                  </a:cubicBezTo>
                  <a:lnTo>
                    <a:pt x="0" y="4131643"/>
                  </a:lnTo>
                  <a:lnTo>
                    <a:pt x="0" y="680545"/>
                  </a:lnTo>
                  <a:lnTo>
                    <a:pt x="1660" y="676908"/>
                  </a:lnTo>
                  <a:cubicBezTo>
                    <a:pt x="146322" y="402882"/>
                    <a:pt x="324879" y="182850"/>
                    <a:pt x="525928" y="364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bl" dir="13620000" dist="76200">
                <a:srgbClr val="26262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896598" y="331312"/>
              <a:ext cx="593533" cy="4812188"/>
            </a:xfrm>
            <a:custGeom>
              <a:rect b="b" l="l" r="r" t="t"/>
              <a:pathLst>
                <a:path extrusionOk="0" h="4812188" w="593533">
                  <a:moveTo>
                    <a:pt x="286586" y="0"/>
                  </a:moveTo>
                  <a:lnTo>
                    <a:pt x="344422" y="36445"/>
                  </a:lnTo>
                  <a:cubicBezTo>
                    <a:pt x="411438" y="85247"/>
                    <a:pt x="475955" y="142229"/>
                    <a:pt x="537551" y="206665"/>
                  </a:cubicBezTo>
                  <a:lnTo>
                    <a:pt x="593533" y="275189"/>
                  </a:lnTo>
                  <a:lnTo>
                    <a:pt x="593533" y="4537000"/>
                  </a:lnTo>
                  <a:lnTo>
                    <a:pt x="537551" y="4605523"/>
                  </a:lnTo>
                  <a:cubicBezTo>
                    <a:pt x="475955" y="4669959"/>
                    <a:pt x="411438" y="4726942"/>
                    <a:pt x="344422" y="4775743"/>
                  </a:cubicBezTo>
                  <a:lnTo>
                    <a:pt x="286586" y="4812188"/>
                  </a:lnTo>
                  <a:lnTo>
                    <a:pt x="228749" y="4775743"/>
                  </a:lnTo>
                  <a:cubicBezTo>
                    <a:pt x="161732" y="4726942"/>
                    <a:pt x="97215" y="4669959"/>
                    <a:pt x="35619" y="4605523"/>
                  </a:cubicBezTo>
                  <a:lnTo>
                    <a:pt x="0" y="4561925"/>
                  </a:lnTo>
                  <a:lnTo>
                    <a:pt x="0" y="250264"/>
                  </a:lnTo>
                  <a:lnTo>
                    <a:pt x="35619" y="206665"/>
                  </a:lnTo>
                  <a:cubicBezTo>
                    <a:pt x="97215" y="142229"/>
                    <a:pt x="161732" y="85247"/>
                    <a:pt x="228749" y="36445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11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276" name="Google Shape;276;p11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11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"/>
          <p:cNvSpPr/>
          <p:nvPr/>
        </p:nvSpPr>
        <p:spPr>
          <a:xfrm>
            <a:off x="-7775" y="3416852"/>
            <a:ext cx="9151800" cy="11541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2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2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2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2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 txBox="1"/>
          <p:nvPr>
            <p:ph type="title"/>
          </p:nvPr>
        </p:nvSpPr>
        <p:spPr>
          <a:xfrm>
            <a:off x="490250" y="450150"/>
            <a:ext cx="6367800" cy="29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5" name="Google Shape;30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06" name="Google Shape;306;p12"/>
          <p:cNvGrpSpPr/>
          <p:nvPr/>
        </p:nvGrpSpPr>
        <p:grpSpPr>
          <a:xfrm flipH="1">
            <a:off x="7521869" y="338949"/>
            <a:ext cx="1629752" cy="4812188"/>
            <a:chOff x="601981" y="331312"/>
            <a:chExt cx="1553921" cy="4812188"/>
          </a:xfrm>
        </p:grpSpPr>
        <p:sp>
          <p:nvSpPr>
            <p:cNvPr id="307" name="Google Shape;307;p12"/>
            <p:cNvSpPr/>
            <p:nvPr/>
          </p:nvSpPr>
          <p:spPr>
            <a:xfrm>
              <a:off x="601981" y="331312"/>
              <a:ext cx="1553921" cy="4812188"/>
            </a:xfrm>
            <a:custGeom>
              <a:rect b="b" l="l" r="r" t="t"/>
              <a:pathLst>
                <a:path extrusionOk="0" h="4812188" w="1553921">
                  <a:moveTo>
                    <a:pt x="583766" y="0"/>
                  </a:moveTo>
                  <a:lnTo>
                    <a:pt x="641602" y="36445"/>
                  </a:lnTo>
                  <a:cubicBezTo>
                    <a:pt x="1177734" y="426858"/>
                    <a:pt x="1553921" y="1340841"/>
                    <a:pt x="1553921" y="2406094"/>
                  </a:cubicBezTo>
                  <a:cubicBezTo>
                    <a:pt x="1553921" y="3471348"/>
                    <a:pt x="1177734" y="4385330"/>
                    <a:pt x="641602" y="4775743"/>
                  </a:cubicBezTo>
                  <a:lnTo>
                    <a:pt x="583766" y="4812188"/>
                  </a:lnTo>
                  <a:lnTo>
                    <a:pt x="525928" y="4775743"/>
                  </a:lnTo>
                  <a:cubicBezTo>
                    <a:pt x="324879" y="4629338"/>
                    <a:pt x="146322" y="4409307"/>
                    <a:pt x="1660" y="4135281"/>
                  </a:cubicBezTo>
                  <a:lnTo>
                    <a:pt x="0" y="4131643"/>
                  </a:lnTo>
                  <a:lnTo>
                    <a:pt x="0" y="680545"/>
                  </a:lnTo>
                  <a:lnTo>
                    <a:pt x="1660" y="676908"/>
                  </a:lnTo>
                  <a:cubicBezTo>
                    <a:pt x="146322" y="402882"/>
                    <a:pt x="324879" y="182850"/>
                    <a:pt x="525928" y="364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bl" dir="11100000" dist="76200">
                <a:srgbClr val="26262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896598" y="331312"/>
              <a:ext cx="593533" cy="4812188"/>
            </a:xfrm>
            <a:custGeom>
              <a:rect b="b" l="l" r="r" t="t"/>
              <a:pathLst>
                <a:path extrusionOk="0" h="4812188" w="593533">
                  <a:moveTo>
                    <a:pt x="286586" y="0"/>
                  </a:moveTo>
                  <a:lnTo>
                    <a:pt x="344422" y="36445"/>
                  </a:lnTo>
                  <a:cubicBezTo>
                    <a:pt x="411438" y="85247"/>
                    <a:pt x="475955" y="142229"/>
                    <a:pt x="537551" y="206665"/>
                  </a:cubicBezTo>
                  <a:lnTo>
                    <a:pt x="593533" y="275189"/>
                  </a:lnTo>
                  <a:lnTo>
                    <a:pt x="593533" y="4537000"/>
                  </a:lnTo>
                  <a:lnTo>
                    <a:pt x="537551" y="4605523"/>
                  </a:lnTo>
                  <a:cubicBezTo>
                    <a:pt x="475955" y="4669959"/>
                    <a:pt x="411438" y="4726942"/>
                    <a:pt x="344422" y="4775743"/>
                  </a:cubicBezTo>
                  <a:lnTo>
                    <a:pt x="286586" y="4812188"/>
                  </a:lnTo>
                  <a:lnTo>
                    <a:pt x="228749" y="4775743"/>
                  </a:lnTo>
                  <a:cubicBezTo>
                    <a:pt x="161732" y="4726942"/>
                    <a:pt x="97215" y="4669959"/>
                    <a:pt x="35619" y="4605523"/>
                  </a:cubicBezTo>
                  <a:lnTo>
                    <a:pt x="0" y="4561925"/>
                  </a:lnTo>
                  <a:lnTo>
                    <a:pt x="0" y="250264"/>
                  </a:lnTo>
                  <a:lnTo>
                    <a:pt x="35619" y="206665"/>
                  </a:lnTo>
                  <a:cubicBezTo>
                    <a:pt x="97215" y="142229"/>
                    <a:pt x="161732" y="85247"/>
                    <a:pt x="228749" y="36445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2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310" name="Google Shape;310;p12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12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27" name="Google Shape;327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8" name="Google Shape;328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9" name="Google Shape;32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picture">
  <p:cSld name="SECTION_TITLE_AND_DESCRIPTION_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"/>
          <p:cNvSpPr txBox="1"/>
          <p:nvPr>
            <p:ph type="title"/>
          </p:nvPr>
        </p:nvSpPr>
        <p:spPr>
          <a:xfrm>
            <a:off x="5071200" y="2167825"/>
            <a:ext cx="36534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2" name="Google Shape;332;p14"/>
          <p:cNvSpPr txBox="1"/>
          <p:nvPr>
            <p:ph idx="1" type="subTitle"/>
          </p:nvPr>
        </p:nvSpPr>
        <p:spPr>
          <a:xfrm>
            <a:off x="5071200" y="3737725"/>
            <a:ext cx="36534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3" name="Google Shape;33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4" name="Google Shape;334;p14"/>
          <p:cNvSpPr/>
          <p:nvPr/>
        </p:nvSpPr>
        <p:spPr>
          <a:xfrm>
            <a:off x="5770631" y="137000"/>
            <a:ext cx="3048000" cy="1166683"/>
          </a:xfrm>
          <a:custGeom>
            <a:rect b="b" l="l" r="r" t="t"/>
            <a:pathLst>
              <a:path extrusionOk="0" h="1166683" w="3048000">
                <a:moveTo>
                  <a:pt x="1640042" y="0"/>
                </a:moveTo>
                <a:cubicBezTo>
                  <a:pt x="1900032" y="0"/>
                  <a:pt x="2110796" y="180876"/>
                  <a:pt x="2110796" y="403997"/>
                </a:cubicBezTo>
                <a:lnTo>
                  <a:pt x="2108354" y="424793"/>
                </a:lnTo>
                <a:lnTo>
                  <a:pt x="2110796" y="424586"/>
                </a:lnTo>
                <a:cubicBezTo>
                  <a:pt x="2194847" y="424586"/>
                  <a:pt x="2270940" y="453233"/>
                  <a:pt x="2326021" y="499550"/>
                </a:cubicBezTo>
                <a:lnTo>
                  <a:pt x="2338816" y="512590"/>
                </a:lnTo>
                <a:lnTo>
                  <a:pt x="2425281" y="491587"/>
                </a:lnTo>
                <a:cubicBezTo>
                  <a:pt x="2455926" y="486680"/>
                  <a:pt x="2487655" y="484102"/>
                  <a:pt x="2520154" y="484102"/>
                </a:cubicBezTo>
                <a:lnTo>
                  <a:pt x="2551378" y="486565"/>
                </a:lnTo>
                <a:lnTo>
                  <a:pt x="2614148" y="481552"/>
                </a:lnTo>
                <a:cubicBezTo>
                  <a:pt x="2853758" y="481552"/>
                  <a:pt x="3048000" y="635443"/>
                  <a:pt x="3048000" y="825277"/>
                </a:cubicBezTo>
                <a:cubicBezTo>
                  <a:pt x="3048000" y="920194"/>
                  <a:pt x="2999439" y="1006125"/>
                  <a:pt x="2920928" y="1068327"/>
                </a:cubicBezTo>
                <a:lnTo>
                  <a:pt x="2915899" y="1071615"/>
                </a:lnTo>
                <a:lnTo>
                  <a:pt x="2911820" y="1076582"/>
                </a:lnTo>
                <a:lnTo>
                  <a:pt x="2900145" y="1085332"/>
                </a:lnTo>
                <a:lnTo>
                  <a:pt x="2897963" y="1088568"/>
                </a:lnTo>
                <a:cubicBezTo>
                  <a:pt x="2849700" y="1136832"/>
                  <a:pt x="2783025" y="1166683"/>
                  <a:pt x="2709378" y="1166683"/>
                </a:cubicBezTo>
                <a:lnTo>
                  <a:pt x="408424" y="1166683"/>
                </a:lnTo>
                <a:cubicBezTo>
                  <a:pt x="353189" y="1166683"/>
                  <a:pt x="301876" y="1149892"/>
                  <a:pt x="259310" y="1121135"/>
                </a:cubicBezTo>
                <a:lnTo>
                  <a:pt x="254319" y="1117017"/>
                </a:lnTo>
                <a:lnTo>
                  <a:pt x="245899" y="1113931"/>
                </a:lnTo>
                <a:lnTo>
                  <a:pt x="220056" y="1098927"/>
                </a:lnTo>
                <a:lnTo>
                  <a:pt x="217430" y="1097721"/>
                </a:lnTo>
                <a:lnTo>
                  <a:pt x="214726" y="1095832"/>
                </a:lnTo>
                <a:lnTo>
                  <a:pt x="204319" y="1089790"/>
                </a:lnTo>
                <a:lnTo>
                  <a:pt x="195910" y="1082693"/>
                </a:lnTo>
                <a:lnTo>
                  <a:pt x="144444" y="1046755"/>
                </a:lnTo>
                <a:cubicBezTo>
                  <a:pt x="55199" y="971225"/>
                  <a:pt x="0" y="866881"/>
                  <a:pt x="0" y="751625"/>
                </a:cubicBezTo>
                <a:cubicBezTo>
                  <a:pt x="0" y="549928"/>
                  <a:pt x="169047" y="381646"/>
                  <a:pt x="393772" y="342728"/>
                </a:cubicBezTo>
                <a:lnTo>
                  <a:pt x="411575" y="341209"/>
                </a:lnTo>
                <a:lnTo>
                  <a:pt x="439712" y="334374"/>
                </a:lnTo>
                <a:cubicBezTo>
                  <a:pt x="470357" y="329467"/>
                  <a:pt x="502087" y="326890"/>
                  <a:pt x="534586" y="326890"/>
                </a:cubicBezTo>
                <a:cubicBezTo>
                  <a:pt x="599584" y="326890"/>
                  <a:pt x="661504" y="337198"/>
                  <a:pt x="717824" y="355839"/>
                </a:cubicBezTo>
                <a:lnTo>
                  <a:pt x="718387" y="356078"/>
                </a:lnTo>
                <a:lnTo>
                  <a:pt x="729873" y="324962"/>
                </a:lnTo>
                <a:cubicBezTo>
                  <a:pt x="776080" y="233100"/>
                  <a:pt x="884252" y="168644"/>
                  <a:pt x="1010329" y="168644"/>
                </a:cubicBezTo>
                <a:cubicBezTo>
                  <a:pt x="1073367" y="168644"/>
                  <a:pt x="1131929" y="184758"/>
                  <a:pt x="1180508" y="212355"/>
                </a:cubicBezTo>
                <a:lnTo>
                  <a:pt x="1213538" y="235271"/>
                </a:lnTo>
                <a:lnTo>
                  <a:pt x="1249685" y="178119"/>
                </a:lnTo>
                <a:cubicBezTo>
                  <a:pt x="1334283" y="70655"/>
                  <a:pt x="1477548" y="0"/>
                  <a:pt x="1640042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50800" rotWithShape="0" algn="t" dir="5400000" dist="635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7" name="Google Shape;337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8" name="Google Shape;33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">
  <p:cSld name="BIG_NUMBER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1" name="Google Shape;34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2" name="Google Shape;342;p16"/>
          <p:cNvSpPr txBox="1"/>
          <p:nvPr>
            <p:ph type="title"/>
          </p:nvPr>
        </p:nvSpPr>
        <p:spPr>
          <a:xfrm>
            <a:off x="1604700" y="461625"/>
            <a:ext cx="7227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343" name="Google Shape;343;p1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4" name="Google Shape;344;p16"/>
          <p:cNvSpPr/>
          <p:nvPr/>
        </p:nvSpPr>
        <p:spPr>
          <a:xfrm>
            <a:off x="-7773" y="2998889"/>
            <a:ext cx="9151800" cy="15720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6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" name="Google Shape;346;p16"/>
          <p:cNvGrpSpPr/>
          <p:nvPr/>
        </p:nvGrpSpPr>
        <p:grpSpPr>
          <a:xfrm>
            <a:off x="-153" y="331312"/>
            <a:ext cx="1553921" cy="4812188"/>
            <a:chOff x="601981" y="331312"/>
            <a:chExt cx="1553921" cy="4812188"/>
          </a:xfrm>
        </p:grpSpPr>
        <p:sp>
          <p:nvSpPr>
            <p:cNvPr id="347" name="Google Shape;347;p16"/>
            <p:cNvSpPr/>
            <p:nvPr/>
          </p:nvSpPr>
          <p:spPr>
            <a:xfrm>
              <a:off x="601981" y="331312"/>
              <a:ext cx="1553921" cy="4812188"/>
            </a:xfrm>
            <a:custGeom>
              <a:rect b="b" l="l" r="r" t="t"/>
              <a:pathLst>
                <a:path extrusionOk="0" h="4812188" w="1553921">
                  <a:moveTo>
                    <a:pt x="583766" y="0"/>
                  </a:moveTo>
                  <a:lnTo>
                    <a:pt x="641602" y="36445"/>
                  </a:lnTo>
                  <a:cubicBezTo>
                    <a:pt x="1177734" y="426858"/>
                    <a:pt x="1553921" y="1340841"/>
                    <a:pt x="1553921" y="2406094"/>
                  </a:cubicBezTo>
                  <a:cubicBezTo>
                    <a:pt x="1553921" y="3471348"/>
                    <a:pt x="1177734" y="4385330"/>
                    <a:pt x="641602" y="4775743"/>
                  </a:cubicBezTo>
                  <a:lnTo>
                    <a:pt x="583766" y="4812188"/>
                  </a:lnTo>
                  <a:lnTo>
                    <a:pt x="525928" y="4775743"/>
                  </a:lnTo>
                  <a:cubicBezTo>
                    <a:pt x="324879" y="4629338"/>
                    <a:pt x="146322" y="4409307"/>
                    <a:pt x="1660" y="4135281"/>
                  </a:cubicBezTo>
                  <a:lnTo>
                    <a:pt x="0" y="4131643"/>
                  </a:lnTo>
                  <a:lnTo>
                    <a:pt x="0" y="680545"/>
                  </a:lnTo>
                  <a:lnTo>
                    <a:pt x="1660" y="676908"/>
                  </a:lnTo>
                  <a:cubicBezTo>
                    <a:pt x="146322" y="402882"/>
                    <a:pt x="324879" y="182850"/>
                    <a:pt x="525928" y="364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bl" dir="18900000" dist="76200">
                <a:srgbClr val="26262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896598" y="331312"/>
              <a:ext cx="593533" cy="4812188"/>
            </a:xfrm>
            <a:custGeom>
              <a:rect b="b" l="l" r="r" t="t"/>
              <a:pathLst>
                <a:path extrusionOk="0" h="4812188" w="593533">
                  <a:moveTo>
                    <a:pt x="286586" y="0"/>
                  </a:moveTo>
                  <a:lnTo>
                    <a:pt x="344422" y="36445"/>
                  </a:lnTo>
                  <a:cubicBezTo>
                    <a:pt x="411438" y="85247"/>
                    <a:pt x="475955" y="142229"/>
                    <a:pt x="537551" y="206665"/>
                  </a:cubicBezTo>
                  <a:lnTo>
                    <a:pt x="593533" y="275189"/>
                  </a:lnTo>
                  <a:lnTo>
                    <a:pt x="593533" y="4537000"/>
                  </a:lnTo>
                  <a:lnTo>
                    <a:pt x="537551" y="4605523"/>
                  </a:lnTo>
                  <a:cubicBezTo>
                    <a:pt x="475955" y="4669959"/>
                    <a:pt x="411438" y="4726942"/>
                    <a:pt x="344422" y="4775743"/>
                  </a:cubicBezTo>
                  <a:lnTo>
                    <a:pt x="286586" y="4812188"/>
                  </a:lnTo>
                  <a:lnTo>
                    <a:pt x="228749" y="4775743"/>
                  </a:lnTo>
                  <a:cubicBezTo>
                    <a:pt x="161732" y="4726942"/>
                    <a:pt x="97215" y="4669959"/>
                    <a:pt x="35619" y="4605523"/>
                  </a:cubicBezTo>
                  <a:lnTo>
                    <a:pt x="0" y="4561925"/>
                  </a:lnTo>
                  <a:lnTo>
                    <a:pt x="0" y="250264"/>
                  </a:lnTo>
                  <a:lnTo>
                    <a:pt x="35619" y="206665"/>
                  </a:lnTo>
                  <a:cubicBezTo>
                    <a:pt x="97215" y="142229"/>
                    <a:pt x="161732" y="85247"/>
                    <a:pt x="228749" y="36445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16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6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6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16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353" name="Google Shape;353;p16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16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6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6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6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6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6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6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6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6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7" name="Google Shape;377;p17"/>
          <p:cNvSpPr/>
          <p:nvPr/>
        </p:nvSpPr>
        <p:spPr>
          <a:xfrm>
            <a:off x="-7775" y="3416852"/>
            <a:ext cx="9151800" cy="11541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7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7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7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7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2" name="Google Shape;382;p17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383" name="Google Shape;383;p17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p17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7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7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7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7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7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7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7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7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uter">
  <p:cSld name="BLANK_2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/>
          <p:nvPr/>
        </p:nvSpPr>
        <p:spPr>
          <a:xfrm>
            <a:off x="-7775" y="3416852"/>
            <a:ext cx="9151800" cy="11541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18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412" name="Google Shape;412;p18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8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8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8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8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8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8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8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4" name="Google Shape;434;p18"/>
          <p:cNvSpPr txBox="1"/>
          <p:nvPr>
            <p:ph type="title"/>
          </p:nvPr>
        </p:nvSpPr>
        <p:spPr>
          <a:xfrm>
            <a:off x="570300" y="394975"/>
            <a:ext cx="4045200" cy="6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5" name="Google Shape;435;p18"/>
          <p:cNvSpPr txBox="1"/>
          <p:nvPr>
            <p:ph idx="1" type="subTitle"/>
          </p:nvPr>
        </p:nvSpPr>
        <p:spPr>
          <a:xfrm>
            <a:off x="570300" y="897700"/>
            <a:ext cx="4045200" cy="24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436" name="Google Shape;436;p18"/>
          <p:cNvGrpSpPr/>
          <p:nvPr/>
        </p:nvGrpSpPr>
        <p:grpSpPr>
          <a:xfrm>
            <a:off x="5159387" y="726269"/>
            <a:ext cx="3502880" cy="2928967"/>
            <a:chOff x="1295330" y="1868507"/>
            <a:chExt cx="4365503" cy="3647530"/>
          </a:xfrm>
        </p:grpSpPr>
        <p:grpSp>
          <p:nvGrpSpPr>
            <p:cNvPr id="437" name="Google Shape;437;p18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438" name="Google Shape;438;p18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439" name="Google Shape;439;p18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8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8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2" name="Google Shape;442;p18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443" name="Google Shape;443;p18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8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45" name="Google Shape;445;p18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18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">
  <p:cSld name="BLANK_2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9"/>
          <p:cNvSpPr/>
          <p:nvPr/>
        </p:nvSpPr>
        <p:spPr>
          <a:xfrm>
            <a:off x="-7775" y="3416852"/>
            <a:ext cx="9151800" cy="11541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9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9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9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9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19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454" name="Google Shape;454;p19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9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9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9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9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9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9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9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19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9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9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9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9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9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9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9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76" name="Google Shape;476;p19"/>
          <p:cNvGrpSpPr/>
          <p:nvPr/>
        </p:nvGrpSpPr>
        <p:grpSpPr>
          <a:xfrm>
            <a:off x="4611912" y="1568670"/>
            <a:ext cx="4291168" cy="2177795"/>
            <a:chOff x="3289100" y="2648488"/>
            <a:chExt cx="5622600" cy="2846047"/>
          </a:xfrm>
        </p:grpSpPr>
        <p:grpSp>
          <p:nvGrpSpPr>
            <p:cNvPr id="477" name="Google Shape;477;p19"/>
            <p:cNvGrpSpPr/>
            <p:nvPr/>
          </p:nvGrpSpPr>
          <p:grpSpPr>
            <a:xfrm>
              <a:off x="3289100" y="2648488"/>
              <a:ext cx="5622600" cy="2846047"/>
              <a:chOff x="1059475" y="2296088"/>
              <a:chExt cx="5622600" cy="2846047"/>
            </a:xfrm>
          </p:grpSpPr>
          <p:sp>
            <p:nvSpPr>
              <p:cNvPr id="478" name="Google Shape;478;p19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9" name="Google Shape;479;p19"/>
              <p:cNvGrpSpPr/>
              <p:nvPr/>
            </p:nvGrpSpPr>
            <p:grpSpPr>
              <a:xfrm>
                <a:off x="1059475" y="5047935"/>
                <a:ext cx="5622600" cy="94200"/>
                <a:chOff x="1059475" y="5015277"/>
                <a:chExt cx="5622600" cy="188400"/>
              </a:xfrm>
            </p:grpSpPr>
            <p:sp>
              <p:nvSpPr>
                <p:cNvPr id="480" name="Google Shape;480;p19"/>
                <p:cNvSpPr/>
                <p:nvPr/>
              </p:nvSpPr>
              <p:spPr>
                <a:xfrm>
                  <a:off x="1059475" y="5015277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19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82" name="Google Shape;482;p19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Google Shape;483;p19"/>
          <p:cNvSpPr txBox="1"/>
          <p:nvPr>
            <p:ph type="title"/>
          </p:nvPr>
        </p:nvSpPr>
        <p:spPr>
          <a:xfrm>
            <a:off x="570300" y="394975"/>
            <a:ext cx="4045200" cy="6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4" name="Google Shape;484;p19"/>
          <p:cNvSpPr txBox="1"/>
          <p:nvPr>
            <p:ph idx="1" type="subTitle"/>
          </p:nvPr>
        </p:nvSpPr>
        <p:spPr>
          <a:xfrm>
            <a:off x="570300" y="897700"/>
            <a:ext cx="4045200" cy="24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5" name="Google Shape;485;p19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rtphone">
  <p:cSld name="BLANK_2_1_1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0"/>
          <p:cNvSpPr/>
          <p:nvPr/>
        </p:nvSpPr>
        <p:spPr>
          <a:xfrm>
            <a:off x="-7775" y="3416852"/>
            <a:ext cx="9151800" cy="11541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0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0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0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0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2" name="Google Shape;492;p20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493" name="Google Shape;493;p20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0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0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0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0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0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0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0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0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0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0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20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0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0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0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0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0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0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0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15" name="Google Shape;515;p20"/>
          <p:cNvGrpSpPr/>
          <p:nvPr/>
        </p:nvGrpSpPr>
        <p:grpSpPr>
          <a:xfrm>
            <a:off x="5717238" y="493116"/>
            <a:ext cx="2098813" cy="3868480"/>
            <a:chOff x="8625436" y="1258061"/>
            <a:chExt cx="2388000" cy="4396500"/>
          </a:xfrm>
        </p:grpSpPr>
        <p:sp>
          <p:nvSpPr>
            <p:cNvPr id="516" name="Google Shape;516;p20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Google Shape;519;p20"/>
          <p:cNvSpPr txBox="1"/>
          <p:nvPr>
            <p:ph type="title"/>
          </p:nvPr>
        </p:nvSpPr>
        <p:spPr>
          <a:xfrm>
            <a:off x="570300" y="394975"/>
            <a:ext cx="4045200" cy="6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0" name="Google Shape;520;p20"/>
          <p:cNvSpPr txBox="1"/>
          <p:nvPr>
            <p:ph idx="1" type="subTitle"/>
          </p:nvPr>
        </p:nvSpPr>
        <p:spPr>
          <a:xfrm>
            <a:off x="570300" y="897700"/>
            <a:ext cx="4045200" cy="24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1" name="Google Shape;521;p20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ed numbers or concepts">
  <p:cSld name="TITLE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/>
          <p:nvPr>
            <p:ph type="ctrTitle"/>
          </p:nvPr>
        </p:nvSpPr>
        <p:spPr>
          <a:xfrm>
            <a:off x="311700" y="363575"/>
            <a:ext cx="8520600" cy="9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6" name="Google Shape;56;p3"/>
          <p:cNvSpPr txBox="1"/>
          <p:nvPr>
            <p:ph idx="1" type="subTitle"/>
          </p:nvPr>
        </p:nvSpPr>
        <p:spPr>
          <a:xfrm>
            <a:off x="311700" y="1228475"/>
            <a:ext cx="85206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3"/>
          <p:cNvSpPr txBox="1"/>
          <p:nvPr>
            <p:ph idx="2" type="ctrTitle"/>
          </p:nvPr>
        </p:nvSpPr>
        <p:spPr>
          <a:xfrm>
            <a:off x="311700" y="1953700"/>
            <a:ext cx="8520600" cy="9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3"/>
          <p:cNvSpPr txBox="1"/>
          <p:nvPr>
            <p:ph idx="3" type="subTitle"/>
          </p:nvPr>
        </p:nvSpPr>
        <p:spPr>
          <a:xfrm>
            <a:off x="311700" y="2818600"/>
            <a:ext cx="85206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" name="Google Shape;60;p3"/>
          <p:cNvSpPr txBox="1"/>
          <p:nvPr>
            <p:ph idx="4" type="ctrTitle"/>
          </p:nvPr>
        </p:nvSpPr>
        <p:spPr>
          <a:xfrm>
            <a:off x="311700" y="3525425"/>
            <a:ext cx="8520600" cy="9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3"/>
          <p:cNvSpPr txBox="1"/>
          <p:nvPr>
            <p:ph idx="5" type="subTitle"/>
          </p:nvPr>
        </p:nvSpPr>
        <p:spPr>
          <a:xfrm>
            <a:off x="311700" y="4390325"/>
            <a:ext cx="85206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t">
  <p:cSld name="BLANK_2_1_1_1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1"/>
          <p:cNvSpPr/>
          <p:nvPr/>
        </p:nvSpPr>
        <p:spPr>
          <a:xfrm>
            <a:off x="-7775" y="3416852"/>
            <a:ext cx="9151800" cy="11541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1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1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1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1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8" name="Google Shape;528;p21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529" name="Google Shape;529;p21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1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1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1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1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1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1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1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1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1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1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21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1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1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1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1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1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1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1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51" name="Google Shape;551;p21"/>
          <p:cNvGrpSpPr/>
          <p:nvPr/>
        </p:nvGrpSpPr>
        <p:grpSpPr>
          <a:xfrm>
            <a:off x="5598883" y="740371"/>
            <a:ext cx="2518370" cy="3688797"/>
            <a:chOff x="6953045" y="1252870"/>
            <a:chExt cx="3186600" cy="4559700"/>
          </a:xfrm>
        </p:grpSpPr>
        <p:sp>
          <p:nvSpPr>
            <p:cNvPr id="552" name="Google Shape;552;p21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5" name="Google Shape;555;p21"/>
          <p:cNvSpPr txBox="1"/>
          <p:nvPr>
            <p:ph type="title"/>
          </p:nvPr>
        </p:nvSpPr>
        <p:spPr>
          <a:xfrm>
            <a:off x="570300" y="394975"/>
            <a:ext cx="4045200" cy="6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6" name="Google Shape;556;p21"/>
          <p:cNvSpPr txBox="1"/>
          <p:nvPr>
            <p:ph idx="1" type="subTitle"/>
          </p:nvPr>
        </p:nvSpPr>
        <p:spPr>
          <a:xfrm>
            <a:off x="570300" y="897700"/>
            <a:ext cx="4045200" cy="24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7" name="Google Shape;557;p21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">
  <p:cSld name="BLANK_1">
    <p:bg>
      <p:bgPr>
        <a:solidFill>
          <a:srgbClr val="5BA7E5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60" name="Google Shape;560;p22"/>
          <p:cNvGrpSpPr/>
          <p:nvPr/>
        </p:nvGrpSpPr>
        <p:grpSpPr>
          <a:xfrm>
            <a:off x="228598" y="999170"/>
            <a:ext cx="8423816" cy="4045050"/>
            <a:chOff x="275475" y="1342375"/>
            <a:chExt cx="7012250" cy="3021400"/>
          </a:xfrm>
        </p:grpSpPr>
        <p:sp>
          <p:nvSpPr>
            <p:cNvPr id="561" name="Google Shape;561;p22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2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2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2" name="Google Shape;772;p22"/>
          <p:cNvSpPr txBox="1"/>
          <p:nvPr>
            <p:ph type="title"/>
          </p:nvPr>
        </p:nvSpPr>
        <p:spPr>
          <a:xfrm>
            <a:off x="169500" y="229375"/>
            <a:ext cx="7097700" cy="58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/>
          <p:nvPr>
            <p:ph type="title"/>
          </p:nvPr>
        </p:nvSpPr>
        <p:spPr>
          <a:xfrm>
            <a:off x="1607700" y="1922250"/>
            <a:ext cx="7224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5809156" y="310375"/>
            <a:ext cx="3048000" cy="1166683"/>
          </a:xfrm>
          <a:custGeom>
            <a:rect b="b" l="l" r="r" t="t"/>
            <a:pathLst>
              <a:path extrusionOk="0" h="1166683" w="3048000">
                <a:moveTo>
                  <a:pt x="1640042" y="0"/>
                </a:moveTo>
                <a:cubicBezTo>
                  <a:pt x="1900032" y="0"/>
                  <a:pt x="2110796" y="180876"/>
                  <a:pt x="2110796" y="403997"/>
                </a:cubicBezTo>
                <a:lnTo>
                  <a:pt x="2108354" y="424793"/>
                </a:lnTo>
                <a:lnTo>
                  <a:pt x="2110796" y="424586"/>
                </a:lnTo>
                <a:cubicBezTo>
                  <a:pt x="2194847" y="424586"/>
                  <a:pt x="2270940" y="453233"/>
                  <a:pt x="2326021" y="499550"/>
                </a:cubicBezTo>
                <a:lnTo>
                  <a:pt x="2338816" y="512590"/>
                </a:lnTo>
                <a:lnTo>
                  <a:pt x="2425281" y="491587"/>
                </a:lnTo>
                <a:cubicBezTo>
                  <a:pt x="2455926" y="486680"/>
                  <a:pt x="2487655" y="484102"/>
                  <a:pt x="2520154" y="484102"/>
                </a:cubicBezTo>
                <a:lnTo>
                  <a:pt x="2551378" y="486565"/>
                </a:lnTo>
                <a:lnTo>
                  <a:pt x="2614148" y="481552"/>
                </a:lnTo>
                <a:cubicBezTo>
                  <a:pt x="2853758" y="481552"/>
                  <a:pt x="3048000" y="635443"/>
                  <a:pt x="3048000" y="825277"/>
                </a:cubicBezTo>
                <a:cubicBezTo>
                  <a:pt x="3048000" y="920194"/>
                  <a:pt x="2999439" y="1006125"/>
                  <a:pt x="2920928" y="1068327"/>
                </a:cubicBezTo>
                <a:lnTo>
                  <a:pt x="2915899" y="1071615"/>
                </a:lnTo>
                <a:lnTo>
                  <a:pt x="2911820" y="1076582"/>
                </a:lnTo>
                <a:lnTo>
                  <a:pt x="2900145" y="1085332"/>
                </a:lnTo>
                <a:lnTo>
                  <a:pt x="2897963" y="1088568"/>
                </a:lnTo>
                <a:cubicBezTo>
                  <a:pt x="2849700" y="1136832"/>
                  <a:pt x="2783025" y="1166683"/>
                  <a:pt x="2709378" y="1166683"/>
                </a:cubicBezTo>
                <a:lnTo>
                  <a:pt x="408424" y="1166683"/>
                </a:lnTo>
                <a:cubicBezTo>
                  <a:pt x="353189" y="1166683"/>
                  <a:pt x="301876" y="1149892"/>
                  <a:pt x="259310" y="1121135"/>
                </a:cubicBezTo>
                <a:lnTo>
                  <a:pt x="254319" y="1117017"/>
                </a:lnTo>
                <a:lnTo>
                  <a:pt x="245899" y="1113931"/>
                </a:lnTo>
                <a:lnTo>
                  <a:pt x="220056" y="1098927"/>
                </a:lnTo>
                <a:lnTo>
                  <a:pt x="217430" y="1097721"/>
                </a:lnTo>
                <a:lnTo>
                  <a:pt x="214726" y="1095832"/>
                </a:lnTo>
                <a:lnTo>
                  <a:pt x="204319" y="1089790"/>
                </a:lnTo>
                <a:lnTo>
                  <a:pt x="195910" y="1082693"/>
                </a:lnTo>
                <a:lnTo>
                  <a:pt x="144444" y="1046755"/>
                </a:lnTo>
                <a:cubicBezTo>
                  <a:pt x="55199" y="971225"/>
                  <a:pt x="0" y="866881"/>
                  <a:pt x="0" y="751625"/>
                </a:cubicBezTo>
                <a:cubicBezTo>
                  <a:pt x="0" y="549928"/>
                  <a:pt x="169047" y="381646"/>
                  <a:pt x="393772" y="342728"/>
                </a:cubicBezTo>
                <a:lnTo>
                  <a:pt x="411575" y="341209"/>
                </a:lnTo>
                <a:lnTo>
                  <a:pt x="439712" y="334374"/>
                </a:lnTo>
                <a:cubicBezTo>
                  <a:pt x="470357" y="329467"/>
                  <a:pt x="502087" y="326890"/>
                  <a:pt x="534586" y="326890"/>
                </a:cubicBezTo>
                <a:cubicBezTo>
                  <a:pt x="599584" y="326890"/>
                  <a:pt x="661504" y="337198"/>
                  <a:pt x="717824" y="355839"/>
                </a:cubicBezTo>
                <a:lnTo>
                  <a:pt x="718387" y="356078"/>
                </a:lnTo>
                <a:lnTo>
                  <a:pt x="729873" y="324962"/>
                </a:lnTo>
                <a:cubicBezTo>
                  <a:pt x="776080" y="233100"/>
                  <a:pt x="884252" y="168644"/>
                  <a:pt x="1010329" y="168644"/>
                </a:cubicBezTo>
                <a:cubicBezTo>
                  <a:pt x="1073367" y="168644"/>
                  <a:pt x="1131929" y="184758"/>
                  <a:pt x="1180508" y="212355"/>
                </a:cubicBezTo>
                <a:lnTo>
                  <a:pt x="1213538" y="235271"/>
                </a:lnTo>
                <a:lnTo>
                  <a:pt x="1249685" y="178119"/>
                </a:lnTo>
                <a:cubicBezTo>
                  <a:pt x="1334283" y="70655"/>
                  <a:pt x="1477548" y="0"/>
                  <a:pt x="1640042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50800" rotWithShape="0" algn="t" dir="5400000" dist="635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-7773" y="2998889"/>
            <a:ext cx="9151800" cy="15720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4"/>
          <p:cNvGrpSpPr/>
          <p:nvPr/>
        </p:nvGrpSpPr>
        <p:grpSpPr>
          <a:xfrm>
            <a:off x="-153" y="331312"/>
            <a:ext cx="1553921" cy="4812188"/>
            <a:chOff x="601981" y="331312"/>
            <a:chExt cx="1553921" cy="4812188"/>
          </a:xfrm>
        </p:grpSpPr>
        <p:sp>
          <p:nvSpPr>
            <p:cNvPr id="69" name="Google Shape;69;p4"/>
            <p:cNvSpPr/>
            <p:nvPr/>
          </p:nvSpPr>
          <p:spPr>
            <a:xfrm>
              <a:off x="601981" y="331312"/>
              <a:ext cx="1553921" cy="4812188"/>
            </a:xfrm>
            <a:custGeom>
              <a:rect b="b" l="l" r="r" t="t"/>
              <a:pathLst>
                <a:path extrusionOk="0" h="4812188" w="1553921">
                  <a:moveTo>
                    <a:pt x="583766" y="0"/>
                  </a:moveTo>
                  <a:lnTo>
                    <a:pt x="641602" y="36445"/>
                  </a:lnTo>
                  <a:cubicBezTo>
                    <a:pt x="1177734" y="426858"/>
                    <a:pt x="1553921" y="1340841"/>
                    <a:pt x="1553921" y="2406094"/>
                  </a:cubicBezTo>
                  <a:cubicBezTo>
                    <a:pt x="1553921" y="3471348"/>
                    <a:pt x="1177734" y="4385330"/>
                    <a:pt x="641602" y="4775743"/>
                  </a:cubicBezTo>
                  <a:lnTo>
                    <a:pt x="583766" y="4812188"/>
                  </a:lnTo>
                  <a:lnTo>
                    <a:pt x="525928" y="4775743"/>
                  </a:lnTo>
                  <a:cubicBezTo>
                    <a:pt x="324879" y="4629338"/>
                    <a:pt x="146322" y="4409307"/>
                    <a:pt x="1660" y="4135281"/>
                  </a:cubicBezTo>
                  <a:lnTo>
                    <a:pt x="0" y="4131643"/>
                  </a:lnTo>
                  <a:lnTo>
                    <a:pt x="0" y="680545"/>
                  </a:lnTo>
                  <a:lnTo>
                    <a:pt x="1660" y="676908"/>
                  </a:lnTo>
                  <a:cubicBezTo>
                    <a:pt x="146322" y="402882"/>
                    <a:pt x="324879" y="182850"/>
                    <a:pt x="525928" y="364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bl" dir="18900000" dist="76200">
                <a:srgbClr val="26262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96598" y="331312"/>
              <a:ext cx="593533" cy="4812188"/>
            </a:xfrm>
            <a:custGeom>
              <a:rect b="b" l="l" r="r" t="t"/>
              <a:pathLst>
                <a:path extrusionOk="0" h="4812188" w="593533">
                  <a:moveTo>
                    <a:pt x="286586" y="0"/>
                  </a:moveTo>
                  <a:lnTo>
                    <a:pt x="344422" y="36445"/>
                  </a:lnTo>
                  <a:cubicBezTo>
                    <a:pt x="411438" y="85247"/>
                    <a:pt x="475955" y="142229"/>
                    <a:pt x="537551" y="206665"/>
                  </a:cubicBezTo>
                  <a:lnTo>
                    <a:pt x="593533" y="275189"/>
                  </a:lnTo>
                  <a:lnTo>
                    <a:pt x="593533" y="4537000"/>
                  </a:lnTo>
                  <a:lnTo>
                    <a:pt x="537551" y="4605523"/>
                  </a:lnTo>
                  <a:cubicBezTo>
                    <a:pt x="475955" y="4669959"/>
                    <a:pt x="411438" y="4726942"/>
                    <a:pt x="344422" y="4775743"/>
                  </a:cubicBezTo>
                  <a:lnTo>
                    <a:pt x="286586" y="4812188"/>
                  </a:lnTo>
                  <a:lnTo>
                    <a:pt x="228749" y="4775743"/>
                  </a:lnTo>
                  <a:cubicBezTo>
                    <a:pt x="161732" y="4726942"/>
                    <a:pt x="97215" y="4669959"/>
                    <a:pt x="35619" y="4605523"/>
                  </a:cubicBezTo>
                  <a:lnTo>
                    <a:pt x="0" y="4561925"/>
                  </a:lnTo>
                  <a:lnTo>
                    <a:pt x="0" y="250264"/>
                  </a:lnTo>
                  <a:lnTo>
                    <a:pt x="35619" y="206665"/>
                  </a:lnTo>
                  <a:cubicBezTo>
                    <a:pt x="97215" y="142229"/>
                    <a:pt x="161732" y="85247"/>
                    <a:pt x="228749" y="36445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4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4"/>
          <p:cNvCxnSpPr/>
          <p:nvPr/>
        </p:nvCxnSpPr>
        <p:spPr>
          <a:xfrm>
            <a:off x="6423439" y="3185160"/>
            <a:ext cx="1607700" cy="0"/>
          </a:xfrm>
          <a:prstGeom prst="straightConnector1">
            <a:avLst/>
          </a:prstGeom>
          <a:noFill/>
          <a:ln cap="rnd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4"/>
          <p:cNvCxnSpPr/>
          <p:nvPr/>
        </p:nvCxnSpPr>
        <p:spPr>
          <a:xfrm>
            <a:off x="6697759" y="3246120"/>
            <a:ext cx="1607700" cy="0"/>
          </a:xfrm>
          <a:prstGeom prst="straightConnector1">
            <a:avLst/>
          </a:prstGeom>
          <a:noFill/>
          <a:ln cap="rnd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4"/>
          <p:cNvCxnSpPr/>
          <p:nvPr/>
        </p:nvCxnSpPr>
        <p:spPr>
          <a:xfrm>
            <a:off x="6955758" y="3116580"/>
            <a:ext cx="1607700" cy="0"/>
          </a:xfrm>
          <a:prstGeom prst="straightConnector1">
            <a:avLst/>
          </a:prstGeom>
          <a:noFill/>
          <a:ln cap="rnd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4"/>
          <p:cNvCxnSpPr/>
          <p:nvPr/>
        </p:nvCxnSpPr>
        <p:spPr>
          <a:xfrm>
            <a:off x="6885646" y="3322320"/>
            <a:ext cx="1607700" cy="0"/>
          </a:xfrm>
          <a:prstGeom prst="straightConnector1">
            <a:avLst/>
          </a:prstGeom>
          <a:noFill/>
          <a:ln cap="rnd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8" name="Google Shape;78;p4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79" name="Google Shape;79;p4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4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s">
  <p:cSld name="SECTION_HEADER_2_1_3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/>
          <p:nvPr/>
        </p:nvSpPr>
        <p:spPr>
          <a:xfrm>
            <a:off x="-7775" y="3416852"/>
            <a:ext cx="9151800" cy="11541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>
            <p:ph type="title"/>
          </p:nvPr>
        </p:nvSpPr>
        <p:spPr>
          <a:xfrm>
            <a:off x="195900" y="2534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4" name="Google Shape;11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5" name="Google Shape;115;p5"/>
          <p:cNvGrpSpPr/>
          <p:nvPr/>
        </p:nvGrpSpPr>
        <p:grpSpPr>
          <a:xfrm rot="-1658179">
            <a:off x="499688" y="884654"/>
            <a:ext cx="3547380" cy="4192957"/>
            <a:chOff x="-428854" y="783878"/>
            <a:chExt cx="3634812" cy="4903799"/>
          </a:xfrm>
        </p:grpSpPr>
        <p:sp>
          <p:nvSpPr>
            <p:cNvPr id="116" name="Google Shape;116;p5"/>
            <p:cNvSpPr/>
            <p:nvPr/>
          </p:nvSpPr>
          <p:spPr>
            <a:xfrm rot="1470904">
              <a:off x="418238" y="983450"/>
              <a:ext cx="1940627" cy="4504655"/>
            </a:xfrm>
            <a:custGeom>
              <a:rect b="b" l="l" r="r" t="t"/>
              <a:pathLst>
                <a:path extrusionOk="0" h="4503923" w="1940312">
                  <a:moveTo>
                    <a:pt x="970156" y="0"/>
                  </a:moveTo>
                  <a:lnTo>
                    <a:pt x="1027993" y="36445"/>
                  </a:lnTo>
                  <a:cubicBezTo>
                    <a:pt x="1564125" y="426858"/>
                    <a:pt x="1940312" y="1340841"/>
                    <a:pt x="1940312" y="2406094"/>
                  </a:cubicBezTo>
                  <a:cubicBezTo>
                    <a:pt x="1940312" y="2938721"/>
                    <a:pt x="1846265" y="3433530"/>
                    <a:pt x="1685202" y="3843984"/>
                  </a:cubicBezTo>
                  <a:lnTo>
                    <a:pt x="1582065" y="4069975"/>
                  </a:lnTo>
                  <a:lnTo>
                    <a:pt x="629528" y="4503923"/>
                  </a:lnTo>
                  <a:lnTo>
                    <a:pt x="629040" y="4503370"/>
                  </a:lnTo>
                  <a:cubicBezTo>
                    <a:pt x="248343" y="4037269"/>
                    <a:pt x="0" y="3271613"/>
                    <a:pt x="0" y="2406094"/>
                  </a:cubicBezTo>
                  <a:cubicBezTo>
                    <a:pt x="0" y="1340841"/>
                    <a:pt x="376188" y="426858"/>
                    <a:pt x="912319" y="364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bl" dir="18900000" dist="76200">
                <a:srgbClr val="26262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 rot="1470904">
              <a:off x="1315087" y="1844212"/>
              <a:ext cx="1353610" cy="141272"/>
            </a:xfrm>
            <a:custGeom>
              <a:rect b="b" l="l" r="r" t="t"/>
              <a:pathLst>
                <a:path extrusionOk="0" h="141249" w="1353390">
                  <a:moveTo>
                    <a:pt x="64462" y="0"/>
                  </a:moveTo>
                  <a:lnTo>
                    <a:pt x="1288928" y="0"/>
                  </a:lnTo>
                  <a:lnTo>
                    <a:pt x="1353390" y="141249"/>
                  </a:lnTo>
                  <a:lnTo>
                    <a:pt x="0" y="141249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 rot="1470904">
              <a:off x="965551" y="2096294"/>
              <a:ext cx="1711178" cy="386638"/>
            </a:xfrm>
            <a:custGeom>
              <a:rect b="b" l="l" r="r" t="t"/>
              <a:pathLst>
                <a:path extrusionOk="0" h="386575" w="1710900">
                  <a:moveTo>
                    <a:pt x="118821" y="0"/>
                  </a:moveTo>
                  <a:lnTo>
                    <a:pt x="1592079" y="0"/>
                  </a:lnTo>
                  <a:lnTo>
                    <a:pt x="1678305" y="258280"/>
                  </a:lnTo>
                  <a:lnTo>
                    <a:pt x="1710900" y="386575"/>
                  </a:lnTo>
                  <a:lnTo>
                    <a:pt x="0" y="386575"/>
                  </a:lnTo>
                  <a:lnTo>
                    <a:pt x="32595" y="25828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1658179">
            <a:off x="2599263" y="950204"/>
            <a:ext cx="3547380" cy="4192957"/>
            <a:chOff x="-428854" y="783878"/>
            <a:chExt cx="3634812" cy="4903799"/>
          </a:xfrm>
        </p:grpSpPr>
        <p:sp>
          <p:nvSpPr>
            <p:cNvPr id="120" name="Google Shape;120;p5"/>
            <p:cNvSpPr/>
            <p:nvPr/>
          </p:nvSpPr>
          <p:spPr>
            <a:xfrm rot="1470904">
              <a:off x="418238" y="983450"/>
              <a:ext cx="1940627" cy="4504655"/>
            </a:xfrm>
            <a:custGeom>
              <a:rect b="b" l="l" r="r" t="t"/>
              <a:pathLst>
                <a:path extrusionOk="0" h="4503923" w="1940312">
                  <a:moveTo>
                    <a:pt x="970156" y="0"/>
                  </a:moveTo>
                  <a:lnTo>
                    <a:pt x="1027993" y="36445"/>
                  </a:lnTo>
                  <a:cubicBezTo>
                    <a:pt x="1564125" y="426858"/>
                    <a:pt x="1940312" y="1340841"/>
                    <a:pt x="1940312" y="2406094"/>
                  </a:cubicBezTo>
                  <a:cubicBezTo>
                    <a:pt x="1940312" y="2938721"/>
                    <a:pt x="1846265" y="3433530"/>
                    <a:pt x="1685202" y="3843984"/>
                  </a:cubicBezTo>
                  <a:lnTo>
                    <a:pt x="1582065" y="4069975"/>
                  </a:lnTo>
                  <a:lnTo>
                    <a:pt x="629528" y="4503923"/>
                  </a:lnTo>
                  <a:lnTo>
                    <a:pt x="629040" y="4503370"/>
                  </a:lnTo>
                  <a:cubicBezTo>
                    <a:pt x="248343" y="4037269"/>
                    <a:pt x="0" y="3271613"/>
                    <a:pt x="0" y="2406094"/>
                  </a:cubicBezTo>
                  <a:cubicBezTo>
                    <a:pt x="0" y="1340841"/>
                    <a:pt x="376188" y="426858"/>
                    <a:pt x="912319" y="364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bl" dir="18900000" dist="76200">
                <a:srgbClr val="26262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 rot="1470904">
              <a:off x="1315087" y="1844212"/>
              <a:ext cx="1353610" cy="141272"/>
            </a:xfrm>
            <a:custGeom>
              <a:rect b="b" l="l" r="r" t="t"/>
              <a:pathLst>
                <a:path extrusionOk="0" h="141249" w="1353390">
                  <a:moveTo>
                    <a:pt x="64462" y="0"/>
                  </a:moveTo>
                  <a:lnTo>
                    <a:pt x="1288928" y="0"/>
                  </a:lnTo>
                  <a:lnTo>
                    <a:pt x="1353390" y="141249"/>
                  </a:lnTo>
                  <a:lnTo>
                    <a:pt x="0" y="141249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 rot="1470904">
              <a:off x="965551" y="2096294"/>
              <a:ext cx="1711178" cy="386638"/>
            </a:xfrm>
            <a:custGeom>
              <a:rect b="b" l="l" r="r" t="t"/>
              <a:pathLst>
                <a:path extrusionOk="0" h="386575" w="1710900">
                  <a:moveTo>
                    <a:pt x="118821" y="0"/>
                  </a:moveTo>
                  <a:lnTo>
                    <a:pt x="1592079" y="0"/>
                  </a:lnTo>
                  <a:lnTo>
                    <a:pt x="1678305" y="258280"/>
                  </a:lnTo>
                  <a:lnTo>
                    <a:pt x="1710900" y="386575"/>
                  </a:lnTo>
                  <a:lnTo>
                    <a:pt x="0" y="386575"/>
                  </a:lnTo>
                  <a:lnTo>
                    <a:pt x="32595" y="25828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5"/>
          <p:cNvGrpSpPr/>
          <p:nvPr/>
        </p:nvGrpSpPr>
        <p:grpSpPr>
          <a:xfrm rot="-1658179">
            <a:off x="4632813" y="950204"/>
            <a:ext cx="3547380" cy="4192957"/>
            <a:chOff x="-428854" y="783878"/>
            <a:chExt cx="3634812" cy="4903799"/>
          </a:xfrm>
        </p:grpSpPr>
        <p:sp>
          <p:nvSpPr>
            <p:cNvPr id="124" name="Google Shape;124;p5"/>
            <p:cNvSpPr/>
            <p:nvPr/>
          </p:nvSpPr>
          <p:spPr>
            <a:xfrm rot="1470904">
              <a:off x="418238" y="983450"/>
              <a:ext cx="1940627" cy="4504655"/>
            </a:xfrm>
            <a:custGeom>
              <a:rect b="b" l="l" r="r" t="t"/>
              <a:pathLst>
                <a:path extrusionOk="0" h="4503923" w="1940312">
                  <a:moveTo>
                    <a:pt x="970156" y="0"/>
                  </a:moveTo>
                  <a:lnTo>
                    <a:pt x="1027993" y="36445"/>
                  </a:lnTo>
                  <a:cubicBezTo>
                    <a:pt x="1564125" y="426858"/>
                    <a:pt x="1940312" y="1340841"/>
                    <a:pt x="1940312" y="2406094"/>
                  </a:cubicBezTo>
                  <a:cubicBezTo>
                    <a:pt x="1940312" y="2938721"/>
                    <a:pt x="1846265" y="3433530"/>
                    <a:pt x="1685202" y="3843984"/>
                  </a:cubicBezTo>
                  <a:lnTo>
                    <a:pt x="1582065" y="4069975"/>
                  </a:lnTo>
                  <a:lnTo>
                    <a:pt x="629528" y="4503923"/>
                  </a:lnTo>
                  <a:lnTo>
                    <a:pt x="629040" y="4503370"/>
                  </a:lnTo>
                  <a:cubicBezTo>
                    <a:pt x="248343" y="4037269"/>
                    <a:pt x="0" y="3271613"/>
                    <a:pt x="0" y="2406094"/>
                  </a:cubicBezTo>
                  <a:cubicBezTo>
                    <a:pt x="0" y="1340841"/>
                    <a:pt x="376188" y="426858"/>
                    <a:pt x="912319" y="364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bl" dir="18900000" dist="76200">
                <a:srgbClr val="26262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 rot="1470904">
              <a:off x="1315087" y="1844212"/>
              <a:ext cx="1353610" cy="141272"/>
            </a:xfrm>
            <a:custGeom>
              <a:rect b="b" l="l" r="r" t="t"/>
              <a:pathLst>
                <a:path extrusionOk="0" h="141249" w="1353390">
                  <a:moveTo>
                    <a:pt x="64462" y="0"/>
                  </a:moveTo>
                  <a:lnTo>
                    <a:pt x="1288928" y="0"/>
                  </a:lnTo>
                  <a:lnTo>
                    <a:pt x="1353390" y="141249"/>
                  </a:lnTo>
                  <a:lnTo>
                    <a:pt x="0" y="141249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rot="1470904">
              <a:off x="965551" y="2096294"/>
              <a:ext cx="1711178" cy="386638"/>
            </a:xfrm>
            <a:custGeom>
              <a:rect b="b" l="l" r="r" t="t"/>
              <a:pathLst>
                <a:path extrusionOk="0" h="386575" w="1710900">
                  <a:moveTo>
                    <a:pt x="118821" y="0"/>
                  </a:moveTo>
                  <a:lnTo>
                    <a:pt x="1592079" y="0"/>
                  </a:lnTo>
                  <a:lnTo>
                    <a:pt x="1678305" y="258280"/>
                  </a:lnTo>
                  <a:lnTo>
                    <a:pt x="1710900" y="386575"/>
                  </a:lnTo>
                  <a:lnTo>
                    <a:pt x="0" y="386575"/>
                  </a:lnTo>
                  <a:lnTo>
                    <a:pt x="32595" y="25828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5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5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131" name="Google Shape;131;p5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5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image">
  <p:cSld name="SECTION_HEADER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234650" y="41254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7" name="Google Shape;14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-7775" y="3416852"/>
            <a:ext cx="9151800" cy="11541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7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155" name="Google Shape;155;p7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7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77" name="Google Shape;17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8" name="Google Shape;17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7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/>
          <p:nvPr/>
        </p:nvSpPr>
        <p:spPr>
          <a:xfrm>
            <a:off x="-7775" y="3416852"/>
            <a:ext cx="9151800" cy="11541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8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187" name="Google Shape;187;p8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8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09" name="Google Shape;209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0" name="Google Shape;210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1" name="Google Shape;21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8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>
            <a:off x="-7775" y="-6"/>
            <a:ext cx="9151800" cy="4570800"/>
          </a:xfrm>
          <a:prstGeom prst="rect">
            <a:avLst/>
          </a:prstGeom>
          <a:solidFill>
            <a:srgbClr val="5BA7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/>
          <p:nvPr/>
        </p:nvSpPr>
        <p:spPr>
          <a:xfrm flipH="1">
            <a:off x="-5072" y="3672468"/>
            <a:ext cx="8427958" cy="1260422"/>
          </a:xfrm>
          <a:custGeom>
            <a:rect b="b" l="l" r="r" t="t"/>
            <a:pathLst>
              <a:path extrusionOk="0" h="1888272" w="4096213">
                <a:moveTo>
                  <a:pt x="2998763" y="0"/>
                </a:moveTo>
                <a:cubicBezTo>
                  <a:pt x="3366161" y="0"/>
                  <a:pt x="3707474" y="116588"/>
                  <a:pt x="3990599" y="316256"/>
                </a:cubicBezTo>
                <a:lnTo>
                  <a:pt x="4096213" y="398697"/>
                </a:lnTo>
                <a:lnTo>
                  <a:pt x="4096213" y="1888272"/>
                </a:lnTo>
                <a:lnTo>
                  <a:pt x="3567250" y="1888272"/>
                </a:lnTo>
                <a:lnTo>
                  <a:pt x="1226572" y="1888272"/>
                </a:lnTo>
                <a:lnTo>
                  <a:pt x="0" y="1888272"/>
                </a:lnTo>
                <a:lnTo>
                  <a:pt x="0" y="1590238"/>
                </a:lnTo>
                <a:lnTo>
                  <a:pt x="2257" y="1590553"/>
                </a:lnTo>
                <a:cubicBezTo>
                  <a:pt x="54626" y="1595408"/>
                  <a:pt x="107650" y="1597887"/>
                  <a:pt x="161229" y="1597887"/>
                </a:cubicBezTo>
                <a:cubicBezTo>
                  <a:pt x="589861" y="1597887"/>
                  <a:pt x="982986" y="1439198"/>
                  <a:pt x="1289631" y="1175030"/>
                </a:cubicBezTo>
                <a:lnTo>
                  <a:pt x="1383559" y="1085917"/>
                </a:lnTo>
                <a:lnTo>
                  <a:pt x="1527772" y="816433"/>
                </a:lnTo>
                <a:cubicBezTo>
                  <a:pt x="1846564" y="323857"/>
                  <a:pt x="2386434" y="0"/>
                  <a:pt x="2998763" y="0"/>
                </a:cubicBezTo>
                <a:close/>
              </a:path>
            </a:pathLst>
          </a:custGeom>
          <a:solidFill>
            <a:srgbClr val="F5A65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3672468" y="3592109"/>
            <a:ext cx="5468058" cy="1551391"/>
          </a:xfrm>
          <a:custGeom>
            <a:rect b="b" l="l" r="r" t="t"/>
            <a:pathLst>
              <a:path extrusionOk="0" h="1551391" w="3609279">
                <a:moveTo>
                  <a:pt x="2231218" y="211"/>
                </a:moveTo>
                <a:cubicBezTo>
                  <a:pt x="2267980" y="-374"/>
                  <a:pt x="2303980" y="255"/>
                  <a:pt x="2339028" y="2156"/>
                </a:cubicBezTo>
                <a:cubicBezTo>
                  <a:pt x="2689510" y="21167"/>
                  <a:pt x="3164316" y="284281"/>
                  <a:pt x="3542000" y="512960"/>
                </a:cubicBezTo>
                <a:lnTo>
                  <a:pt x="3609279" y="554254"/>
                </a:lnTo>
                <a:lnTo>
                  <a:pt x="3609279" y="1551390"/>
                </a:lnTo>
                <a:lnTo>
                  <a:pt x="775660" y="1551390"/>
                </a:lnTo>
                <a:lnTo>
                  <a:pt x="0" y="1551391"/>
                </a:lnTo>
                <a:lnTo>
                  <a:pt x="0" y="1212234"/>
                </a:lnTo>
                <a:lnTo>
                  <a:pt x="120452" y="1178330"/>
                </a:lnTo>
                <a:cubicBezTo>
                  <a:pt x="259263" y="1125092"/>
                  <a:pt x="384269" y="1048054"/>
                  <a:pt x="489250" y="952860"/>
                </a:cubicBezTo>
                <a:lnTo>
                  <a:pt x="704478" y="644719"/>
                </a:lnTo>
                <a:cubicBezTo>
                  <a:pt x="956948" y="290711"/>
                  <a:pt x="1679788" y="8981"/>
                  <a:pt x="2231218" y="211"/>
                </a:cubicBezTo>
                <a:close/>
              </a:path>
            </a:pathLst>
          </a:custGeom>
          <a:solidFill>
            <a:srgbClr val="F7B46F"/>
          </a:solidFill>
          <a:ln>
            <a:noFill/>
          </a:ln>
          <a:effectLst>
            <a:outerShdw blurRad="50800" rotWithShape="0" dir="16200000" dist="76200">
              <a:srgbClr val="595959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/>
          <p:nvPr/>
        </p:nvSpPr>
        <p:spPr>
          <a:xfrm rot="1293721">
            <a:off x="5573473" y="3982211"/>
            <a:ext cx="650746" cy="585945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9"/>
          <p:cNvSpPr/>
          <p:nvPr/>
        </p:nvSpPr>
        <p:spPr>
          <a:xfrm rot="-1676666">
            <a:off x="6647543" y="3838698"/>
            <a:ext cx="513815" cy="479710"/>
          </a:xfrm>
          <a:custGeom>
            <a:rect b="b" l="l" r="r" t="t"/>
            <a:pathLst>
              <a:path extrusionOk="0" h="585958" w="650760">
                <a:moveTo>
                  <a:pt x="10481" y="217920"/>
                </a:moveTo>
                <a:cubicBezTo>
                  <a:pt x="-53881" y="173026"/>
                  <a:pt x="197079" y="254242"/>
                  <a:pt x="249149" y="217922"/>
                </a:cubicBezTo>
                <a:cubicBezTo>
                  <a:pt x="301219" y="181602"/>
                  <a:pt x="298316" y="0"/>
                  <a:pt x="322900" y="0"/>
                </a:cubicBezTo>
                <a:cubicBezTo>
                  <a:pt x="347484" y="0"/>
                  <a:pt x="344581" y="181602"/>
                  <a:pt x="396651" y="217922"/>
                </a:cubicBezTo>
                <a:lnTo>
                  <a:pt x="635319" y="217920"/>
                </a:lnTo>
                <a:cubicBezTo>
                  <a:pt x="714875" y="217919"/>
                  <a:pt x="462121" y="293835"/>
                  <a:pt x="442232" y="352602"/>
                </a:cubicBezTo>
                <a:lnTo>
                  <a:pt x="515986" y="570523"/>
                </a:lnTo>
                <a:cubicBezTo>
                  <a:pt x="540571" y="643163"/>
                  <a:pt x="387262" y="435839"/>
                  <a:pt x="322900" y="435839"/>
                </a:cubicBezTo>
                <a:lnTo>
                  <a:pt x="129814" y="570523"/>
                </a:lnTo>
                <a:cubicBezTo>
                  <a:pt x="65452" y="615418"/>
                  <a:pt x="223457" y="411369"/>
                  <a:pt x="203568" y="352602"/>
                </a:cubicBezTo>
                <a:lnTo>
                  <a:pt x="10481" y="217920"/>
                </a:lnTo>
                <a:close/>
              </a:path>
            </a:pathLst>
          </a:custGeom>
          <a:solidFill>
            <a:srgbClr val="E7E1E2"/>
          </a:solidFill>
          <a:ln>
            <a:noFill/>
          </a:ln>
          <a:effectLst>
            <a:outerShdw blurRad="50800" rotWithShape="0" dir="16200000" dist="38100">
              <a:srgbClr val="33391C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9"/>
          <p:cNvGrpSpPr/>
          <p:nvPr/>
        </p:nvGrpSpPr>
        <p:grpSpPr>
          <a:xfrm>
            <a:off x="-13376" y="3996968"/>
            <a:ext cx="9164996" cy="1154152"/>
            <a:chOff x="-13376" y="3996968"/>
            <a:chExt cx="9164996" cy="1154152"/>
          </a:xfrm>
        </p:grpSpPr>
        <p:sp>
          <p:nvSpPr>
            <p:cNvPr id="220" name="Google Shape;220;p9"/>
            <p:cNvSpPr/>
            <p:nvPr/>
          </p:nvSpPr>
          <p:spPr>
            <a:xfrm>
              <a:off x="-13376" y="3996968"/>
              <a:ext cx="9164996" cy="1154152"/>
            </a:xfrm>
            <a:custGeom>
              <a:rect b="b" l="l" r="r" t="t"/>
              <a:pathLst>
                <a:path extrusionOk="0" h="1154152" w="9164996">
                  <a:moveTo>
                    <a:pt x="8001699" y="0"/>
                  </a:moveTo>
                  <a:cubicBezTo>
                    <a:pt x="8391141" y="0"/>
                    <a:pt x="8752933" y="71261"/>
                    <a:pt x="9053045" y="193302"/>
                  </a:cubicBezTo>
                  <a:lnTo>
                    <a:pt x="9164996" y="243692"/>
                  </a:lnTo>
                  <a:lnTo>
                    <a:pt x="9164996" y="1154151"/>
                  </a:lnTo>
                  <a:lnTo>
                    <a:pt x="8604295" y="1154151"/>
                  </a:lnTo>
                  <a:lnTo>
                    <a:pt x="6123177" y="1154151"/>
                  </a:lnTo>
                  <a:lnTo>
                    <a:pt x="3608897" y="1154151"/>
                  </a:lnTo>
                  <a:lnTo>
                    <a:pt x="3468808" y="1154151"/>
                  </a:lnTo>
                  <a:lnTo>
                    <a:pt x="294556" y="1154151"/>
                  </a:lnTo>
                  <a:lnTo>
                    <a:pt x="0" y="1154152"/>
                  </a:lnTo>
                  <a:lnTo>
                    <a:pt x="0" y="780855"/>
                  </a:lnTo>
                  <a:lnTo>
                    <a:pt x="219103" y="599975"/>
                  </a:lnTo>
                  <a:cubicBezTo>
                    <a:pt x="504562" y="369173"/>
                    <a:pt x="1357309" y="188635"/>
                    <a:pt x="1951726" y="207227"/>
                  </a:cubicBezTo>
                  <a:cubicBezTo>
                    <a:pt x="2546143" y="225819"/>
                    <a:pt x="3477927" y="626365"/>
                    <a:pt x="3785608" y="711528"/>
                  </a:cubicBezTo>
                  <a:lnTo>
                    <a:pt x="3797809" y="718203"/>
                  </a:lnTo>
                  <a:cubicBezTo>
                    <a:pt x="4122851" y="879668"/>
                    <a:pt x="4539564" y="976662"/>
                    <a:pt x="4993913" y="976662"/>
                  </a:cubicBezTo>
                  <a:cubicBezTo>
                    <a:pt x="5448263" y="976662"/>
                    <a:pt x="5864976" y="879668"/>
                    <a:pt x="6190019" y="718203"/>
                  </a:cubicBezTo>
                  <a:lnTo>
                    <a:pt x="6442449" y="499021"/>
                  </a:lnTo>
                  <a:cubicBezTo>
                    <a:pt x="6780368" y="197948"/>
                    <a:pt x="7352631" y="0"/>
                    <a:pt x="8001699" y="0"/>
                  </a:cubicBezTo>
                  <a:close/>
                </a:path>
              </a:pathLst>
            </a:custGeom>
            <a:solidFill>
              <a:srgbClr val="F7BD89"/>
            </a:solidFill>
            <a:ln>
              <a:noFill/>
            </a:ln>
            <a:effectLst>
              <a:outerShdw blurRad="50800" rotWithShape="0" dir="16200000" dist="762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920959" y="46863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1082503" y="4838701"/>
              <a:ext cx="56400" cy="68700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 rot="771485">
              <a:off x="1284470" y="4539840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 rot="771485">
              <a:off x="1809488" y="4810894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rot="771485">
              <a:off x="2178336" y="4698492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rot="771485">
              <a:off x="1878409" y="453363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rot="771485">
              <a:off x="6765114" y="4698493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 rot="771485">
              <a:off x="7072049" y="44866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 rot="771485">
              <a:off x="7346667" y="477157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771485">
              <a:off x="7415589" y="4518389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771485">
              <a:off x="7316923" y="4276391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 rot="771485">
              <a:off x="7143212" y="4744758"/>
              <a:ext cx="56620" cy="68561"/>
            </a:xfrm>
            <a:prstGeom prst="ellipse">
              <a:avLst/>
            </a:prstGeom>
            <a:solidFill>
              <a:srgbClr val="F1AA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9"/>
          <p:cNvSpPr/>
          <p:nvPr/>
        </p:nvSpPr>
        <p:spPr>
          <a:xfrm rot="762241">
            <a:off x="2632587" y="38472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 rot="762241">
            <a:off x="2784987" y="3999664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"/>
          <p:cNvSpPr/>
          <p:nvPr/>
        </p:nvSpPr>
        <p:spPr>
          <a:xfrm rot="762241">
            <a:off x="2848964" y="3840189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9"/>
          <p:cNvSpPr/>
          <p:nvPr/>
        </p:nvSpPr>
        <p:spPr>
          <a:xfrm rot="762241">
            <a:off x="2958309" y="39943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9"/>
          <p:cNvSpPr/>
          <p:nvPr/>
        </p:nvSpPr>
        <p:spPr>
          <a:xfrm rot="762241">
            <a:off x="3110709" y="414676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/>
          <p:nvPr/>
        </p:nvSpPr>
        <p:spPr>
          <a:xfrm rot="762241">
            <a:off x="4952067" y="4447268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/>
          <p:nvPr/>
        </p:nvSpPr>
        <p:spPr>
          <a:xfrm rot="762241">
            <a:off x="5148583" y="4288025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/>
          <p:nvPr/>
        </p:nvSpPr>
        <p:spPr>
          <a:xfrm rot="762241">
            <a:off x="5170786" y="4452496"/>
            <a:ext cx="53202" cy="68561"/>
          </a:xfrm>
          <a:prstGeom prst="ellipse">
            <a:avLst/>
          </a:prstGeom>
          <a:solidFill>
            <a:srgbClr val="F7BD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42" name="Google Shape;242;p9"/>
          <p:cNvSpPr txBox="1"/>
          <p:nvPr>
            <p:ph idx="1" type="body"/>
          </p:nvPr>
        </p:nvSpPr>
        <p:spPr>
          <a:xfrm>
            <a:off x="311700" y="1171750"/>
            <a:ext cx="250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3" name="Google Shape;2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4" name="Google Shape;244;p9"/>
          <p:cNvSpPr txBox="1"/>
          <p:nvPr>
            <p:ph idx="2" type="body"/>
          </p:nvPr>
        </p:nvSpPr>
        <p:spPr>
          <a:xfrm>
            <a:off x="3319950" y="1171750"/>
            <a:ext cx="250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5" name="Google Shape;245;p9"/>
          <p:cNvSpPr txBox="1"/>
          <p:nvPr>
            <p:ph idx="3" type="body"/>
          </p:nvPr>
        </p:nvSpPr>
        <p:spPr>
          <a:xfrm>
            <a:off x="6328200" y="1171750"/>
            <a:ext cx="250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6" name="Google Shape;246;p9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49" name="Google Shape;2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matic SC"/>
              <a:buNone/>
              <a:defRPr b="1" sz="6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matic SC"/>
              <a:buNone/>
              <a:defRPr b="1" sz="6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matic SC"/>
              <a:buNone/>
              <a:defRPr b="1" sz="6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matic SC"/>
              <a:buNone/>
              <a:defRPr b="1" sz="6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matic SC"/>
              <a:buNone/>
              <a:defRPr b="1" sz="6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matic SC"/>
              <a:buNone/>
              <a:defRPr b="1" sz="6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matic SC"/>
              <a:buNone/>
              <a:defRPr b="1" sz="6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matic SC"/>
              <a:buNone/>
              <a:defRPr b="1" sz="6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matic SC"/>
              <a:buNone/>
              <a:defRPr b="1" sz="6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ali"/>
              <a:buChar char="●"/>
              <a:defRPr sz="1800"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i"/>
              <a:buChar char="○"/>
              <a:defRPr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i"/>
              <a:buChar char="■"/>
              <a:defRPr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i"/>
              <a:buChar char="●"/>
              <a:defRPr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i"/>
              <a:buChar char="○"/>
              <a:defRPr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i"/>
              <a:buChar char="■"/>
              <a:defRPr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i"/>
              <a:buChar char="●"/>
              <a:defRPr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i"/>
              <a:buChar char="○"/>
              <a:defRPr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ali"/>
              <a:buChar char="■"/>
              <a:defRPr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398125" y="4538700"/>
            <a:ext cx="961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f6lBDkseXN_qdYlrmWuQGmodbsHN7v7z/view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uniteforliteracy.com/" TargetMode="External"/><Relationship Id="rId4" Type="http://schemas.openxmlformats.org/officeDocument/2006/relationships/hyperlink" Target="https://www.getepic.com/sign-in" TargetMode="External"/><Relationship Id="rId5" Type="http://schemas.openxmlformats.org/officeDocument/2006/relationships/hyperlink" Target="https://www.uniteforliteracy.com/" TargetMode="External"/><Relationship Id="rId6" Type="http://schemas.openxmlformats.org/officeDocument/2006/relationships/hyperlink" Target="https://www.getepic.com/sign-in" TargetMode="External"/><Relationship Id="rId7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3iIcN7nDlZcAzcnyCvDMyM6aSGODarzfXWZzCDyQJZs/edit?usp=sharing" TargetMode="External"/><Relationship Id="rId4" Type="http://schemas.openxmlformats.org/officeDocument/2006/relationships/hyperlink" Target="https://forms.gle/MT8TGCd41YFqg6QJ7" TargetMode="External"/><Relationship Id="rId9" Type="http://schemas.openxmlformats.org/officeDocument/2006/relationships/hyperlink" Target="http://drive.google.com/file/d/1g-WZ0O76WNJExw0YA33U5MnRTL8g4CKo/view" TargetMode="External"/><Relationship Id="rId5" Type="http://schemas.openxmlformats.org/officeDocument/2006/relationships/hyperlink" Target="https://docs.google.com/document/d/1IrgeOXSz_s2qHp7fbtgopk0VsN2Sw-Vz1IwJn7t7c2s/edit" TargetMode="External"/><Relationship Id="rId6" Type="http://schemas.openxmlformats.org/officeDocument/2006/relationships/hyperlink" Target="https://docs.google.com/document/d/146zMF6fUpCIoCnFAb7ph_jOSfa-Rw4J0Va0du0U4UOI/edit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g3eo0hT1IrwSTqlvkUCaAdCChlEnA2qs/view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forms/d/e/1FAIpQLSd_IXOhFZY627W17sgVP21EY-xMJ3iTyzQOsDR8ioWNTBnsuA/viewform?usp=sf_link" TargetMode="External"/><Relationship Id="rId4" Type="http://schemas.openxmlformats.org/officeDocument/2006/relationships/hyperlink" Target="https://docs.google.com/document/d/1IrgeOXSz_s2qHp7fbtgopk0VsN2Sw-Vz1IwJn7t7c2s/edit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://drive.google.com/file/d/1fAKs8-3bT4uKsr-P0-JhojRFcNxeVabk/view" TargetMode="External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46zMF6fUpCIoCnFAb7ph_jOSfa-Rw4J0Va0du0U4UOI/edit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://drive.google.com/file/d/1fEBtcFTE_4GSbo7TmFuVUf4INXjbPc99/view" TargetMode="External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fGVzQWqVg-EclsB1ySIqmi-Hzu3tZ49p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fKOAcvDP1opkFMBoIk4CXF8kkUjhZbSS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estiny.jacksonsd.k12.nj.us/" TargetMode="External"/><Relationship Id="rId4" Type="http://schemas.openxmlformats.org/officeDocument/2006/relationships/hyperlink" Target="http://www.theoceancountylibrary.org/" TargetMode="External"/><Relationship Id="rId9" Type="http://schemas.openxmlformats.org/officeDocument/2006/relationships/hyperlink" Target="http://drive.google.com/file/d/1fWJd53TBI4DAtM29QRwJ69mgRAm1GXRU/view" TargetMode="External"/><Relationship Id="rId5" Type="http://schemas.openxmlformats.org/officeDocument/2006/relationships/hyperlink" Target="https://www.getepic.com/" TargetMode="External"/><Relationship Id="rId6" Type="http://schemas.openxmlformats.org/officeDocument/2006/relationships/hyperlink" Target="https://theoceancountylibrary.org/node/227" TargetMode="External"/><Relationship Id="rId7" Type="http://schemas.openxmlformats.org/officeDocument/2006/relationships/hyperlink" Target="http://www.loyalbooks.com/" TargetMode="External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earch.follettsoftware.com/metasearch/ui/4440" TargetMode="External"/><Relationship Id="rId4" Type="http://schemas.openxmlformats.org/officeDocument/2006/relationships/hyperlink" Target="https://www.jacksonsd.org/Page/10244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://drive.google.com/file/d/1fbtzIm4t3S-zgX3gxLBsuf9kcKQTQ0hB/view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theoceancountylibrary.org/" TargetMode="External"/><Relationship Id="rId4" Type="http://schemas.openxmlformats.org/officeDocument/2006/relationships/hyperlink" Target="https://files.constantcontact.com/32665606701/695c2ce0-a2f8-4920-8206-3da34bd6a63f.pdf" TargetMode="External"/><Relationship Id="rId9" Type="http://schemas.openxmlformats.org/officeDocument/2006/relationships/image" Target="../media/image1.png"/><Relationship Id="rId5" Type="http://schemas.openxmlformats.org/officeDocument/2006/relationships/hyperlink" Target="https://www.canva.com/design/DAFjHreK6_g/uycclB--dRR9txStOqHl2A/view?utm_content=DAFjHreK6_g&amp;utm_campaign=designshare&amp;utm_medium=link&amp;utm_source=publishsharelink" TargetMode="External"/><Relationship Id="rId6" Type="http://schemas.openxmlformats.org/officeDocument/2006/relationships/image" Target="../media/image8.jpg"/><Relationship Id="rId7" Type="http://schemas.openxmlformats.org/officeDocument/2006/relationships/image" Target="../media/image6.png"/><Relationship Id="rId8" Type="http://schemas.openxmlformats.org/officeDocument/2006/relationships/hyperlink" Target="http://drive.google.com/file/d/1fi-C5BIToOJ_aLBPqclIm8NA-yECZQyZ/view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tumblebooklibrary.com/auto_login.aspx?U=hcjelem&amp;P=reads" TargetMode="External"/><Relationship Id="rId4" Type="http://schemas.openxmlformats.org/officeDocument/2006/relationships/hyperlink" Target="https://theoceancountylibrary.org/node/227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hyperlink" Target="http://drive.google.com/file/d/1fp83i0H31ru6aD6y4Aaurc7Zn10UNviP/view" TargetMode="External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3"/>
          <p:cNvSpPr txBox="1"/>
          <p:nvPr>
            <p:ph type="ctrTitle"/>
          </p:nvPr>
        </p:nvSpPr>
        <p:spPr>
          <a:xfrm>
            <a:off x="2420475" y="1829100"/>
            <a:ext cx="6615000" cy="11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100"/>
              <a:t>Summer Reading</a:t>
            </a:r>
            <a:endParaRPr sz="9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pic>
        <p:nvPicPr>
          <p:cNvPr id="778" name="Google Shape;7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650" y="4117875"/>
            <a:ext cx="766075" cy="7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23" title="Slide 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3088" y="427231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2"/>
          <p:cNvSpPr txBox="1"/>
          <p:nvPr>
            <p:ph type="title"/>
          </p:nvPr>
        </p:nvSpPr>
        <p:spPr>
          <a:xfrm>
            <a:off x="570300" y="205750"/>
            <a:ext cx="4573200" cy="71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 u="sng">
                <a:solidFill>
                  <a:schemeClr val="hlink"/>
                </a:solidFill>
                <a:hlinkClick r:id="rId3"/>
              </a:rPr>
              <a:t>Unite for Literacy</a:t>
            </a:r>
            <a:r>
              <a:rPr lang="en-GB" sz="4700"/>
              <a:t> or </a:t>
            </a:r>
            <a:r>
              <a:rPr lang="en-GB" sz="4700" u="sng">
                <a:solidFill>
                  <a:schemeClr val="hlink"/>
                </a:solidFill>
                <a:hlinkClick r:id="rId4"/>
              </a:rPr>
              <a:t>EPIC</a:t>
            </a:r>
            <a:endParaRPr sz="4700"/>
          </a:p>
        </p:txBody>
      </p:sp>
      <p:sp>
        <p:nvSpPr>
          <p:cNvPr id="859" name="Google Shape;859;p32"/>
          <p:cNvSpPr txBox="1"/>
          <p:nvPr>
            <p:ph idx="1" type="subTitle"/>
          </p:nvPr>
        </p:nvSpPr>
        <p:spPr>
          <a:xfrm>
            <a:off x="269050" y="925525"/>
            <a:ext cx="4653000" cy="23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Unite For Literacy provides free access to eBooks in multiple languages. Epic has books, videos, and Read To Me texts. There’s something for everyone on these FREE sites!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 u="sng">
                <a:solidFill>
                  <a:schemeClr val="hlink"/>
                </a:solidFill>
                <a:hlinkClick r:id="rId5"/>
              </a:rPr>
              <a:t>Unite For Literacy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 u="sng">
                <a:solidFill>
                  <a:schemeClr val="hlink"/>
                </a:solidFill>
                <a:hlinkClick r:id="rId6"/>
              </a:rPr>
              <a:t>Epic</a:t>
            </a:r>
            <a:r>
              <a:rPr lang="en-GB" sz="2000"/>
              <a:t> </a:t>
            </a:r>
            <a:r>
              <a:rPr lang="en-GB" sz="1200"/>
              <a:t>- Login with your Google ID and use class code zly9960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860" name="Google Shape;86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4450" y="1111900"/>
            <a:ext cx="3616548" cy="17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3"/>
          <p:cNvSpPr txBox="1"/>
          <p:nvPr>
            <p:ph type="title"/>
          </p:nvPr>
        </p:nvSpPr>
        <p:spPr>
          <a:xfrm>
            <a:off x="195900" y="1010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Important information</a:t>
            </a:r>
            <a:endParaRPr sz="4800"/>
          </a:p>
        </p:txBody>
      </p:sp>
      <p:sp>
        <p:nvSpPr>
          <p:cNvPr id="866" name="Google Shape;866;p33"/>
          <p:cNvSpPr txBox="1"/>
          <p:nvPr/>
        </p:nvSpPr>
        <p:spPr>
          <a:xfrm>
            <a:off x="1329800" y="2658800"/>
            <a:ext cx="1821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Mali"/>
                <a:ea typeface="Mali"/>
                <a:cs typeface="Mali"/>
                <a:sym typeface="Mali"/>
                <a:hlinkClick r:id="rId3"/>
              </a:rPr>
              <a:t>CLICK HERE TO VIEW SUMMER READING DIRECTIONS</a:t>
            </a:r>
            <a:endParaRPr sz="1800">
              <a:solidFill>
                <a:schemeClr val="accent6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867" name="Google Shape;867;p33"/>
          <p:cNvSpPr txBox="1"/>
          <p:nvPr/>
        </p:nvSpPr>
        <p:spPr>
          <a:xfrm>
            <a:off x="3545250" y="2462425"/>
            <a:ext cx="1821900" cy="14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7F7F7"/>
                </a:solidFill>
                <a:latin typeface="Mali"/>
                <a:ea typeface="Mali"/>
                <a:cs typeface="Mali"/>
                <a:sym typeface="Mali"/>
              </a:rPr>
              <a:t>C</a:t>
            </a:r>
            <a:r>
              <a:rPr lang="en-GB" sz="1700">
                <a:solidFill>
                  <a:srgbClr val="F7F7F7"/>
                </a:solidFill>
                <a:latin typeface="Mali"/>
                <a:ea typeface="Mali"/>
                <a:cs typeface="Mali"/>
                <a:sym typeface="Mali"/>
              </a:rPr>
              <a:t>HOOSE YOUR TRACKING METHOD:</a:t>
            </a:r>
            <a:endParaRPr sz="1700">
              <a:solidFill>
                <a:srgbClr val="F7F7F7"/>
              </a:solidFill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7F7F7"/>
              </a:solidFill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latin typeface="Mali"/>
                <a:ea typeface="Mali"/>
                <a:cs typeface="Mali"/>
                <a:sym typeface="Mali"/>
                <a:hlinkClick r:id="rId4"/>
              </a:rPr>
              <a:t>DIGITAL LOG</a:t>
            </a:r>
            <a:endParaRPr sz="1700">
              <a:solidFill>
                <a:schemeClr val="accent6"/>
              </a:solidFill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accent6"/>
                </a:solidFill>
                <a:latin typeface="Mali"/>
                <a:ea typeface="Mali"/>
                <a:cs typeface="Mali"/>
                <a:sym typeface="Mal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PRINT LOG</a:t>
            </a:r>
            <a:endParaRPr sz="1700">
              <a:solidFill>
                <a:schemeClr val="accent6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868" name="Google Shape;868;p33"/>
          <p:cNvSpPr txBox="1"/>
          <p:nvPr/>
        </p:nvSpPr>
        <p:spPr>
          <a:xfrm>
            <a:off x="5458775" y="2326450"/>
            <a:ext cx="18465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accent6"/>
                </a:solidFill>
                <a:latin typeface="Mali"/>
                <a:ea typeface="Mali"/>
                <a:cs typeface="Mali"/>
                <a:sym typeface="Mal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TO FIND A LIST OF TITLES TO CONSIDER</a:t>
            </a:r>
            <a:endParaRPr>
              <a:solidFill>
                <a:schemeClr val="accent6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869" name="Google Shape;869;p33"/>
          <p:cNvSpPr txBox="1"/>
          <p:nvPr/>
        </p:nvSpPr>
        <p:spPr>
          <a:xfrm rot="-489422">
            <a:off x="1388261" y="1859616"/>
            <a:ext cx="1805668" cy="404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B55475"/>
                </a:solidFill>
                <a:latin typeface="Mali"/>
                <a:ea typeface="Mali"/>
                <a:cs typeface="Mali"/>
                <a:sym typeface="Mali"/>
              </a:rPr>
              <a:t>PARENT LETTER</a:t>
            </a:r>
            <a:endParaRPr b="1">
              <a:solidFill>
                <a:srgbClr val="B55475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870" name="Google Shape;870;p33"/>
          <p:cNvSpPr txBox="1"/>
          <p:nvPr/>
        </p:nvSpPr>
        <p:spPr>
          <a:xfrm rot="-464226">
            <a:off x="3537338" y="1938292"/>
            <a:ext cx="1682416" cy="4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BA7E5"/>
                </a:solidFill>
                <a:latin typeface="Mali"/>
                <a:ea typeface="Mali"/>
                <a:cs typeface="Mali"/>
                <a:sym typeface="Mali"/>
              </a:rPr>
              <a:t>READING LOG</a:t>
            </a:r>
            <a:endParaRPr b="1">
              <a:solidFill>
                <a:srgbClr val="5BA7E5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871" name="Google Shape;871;p33"/>
          <p:cNvSpPr txBox="1"/>
          <p:nvPr/>
        </p:nvSpPr>
        <p:spPr>
          <a:xfrm rot="-428413">
            <a:off x="5606733" y="1938268"/>
            <a:ext cx="1682246" cy="404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8E7CC3"/>
                </a:solidFill>
                <a:latin typeface="Mali"/>
                <a:ea typeface="Mali"/>
                <a:cs typeface="Mali"/>
                <a:sym typeface="Mali"/>
              </a:rPr>
              <a:t>RECOMMENDED READING LIST</a:t>
            </a:r>
            <a:endParaRPr b="1" sz="1100">
              <a:solidFill>
                <a:srgbClr val="8E7CC3"/>
              </a:solidFill>
              <a:latin typeface="Mali"/>
              <a:ea typeface="Mali"/>
              <a:cs typeface="Mali"/>
              <a:sym typeface="Mali"/>
            </a:endParaRPr>
          </a:p>
        </p:txBody>
      </p:sp>
      <p:pic>
        <p:nvPicPr>
          <p:cNvPr id="872" name="Google Shape;872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3525" y="0"/>
            <a:ext cx="2100476" cy="2100476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33"/>
          <p:cNvSpPr txBox="1"/>
          <p:nvPr/>
        </p:nvSpPr>
        <p:spPr>
          <a:xfrm>
            <a:off x="7433173" y="508700"/>
            <a:ext cx="13212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li"/>
                <a:ea typeface="Mali"/>
                <a:cs typeface="Mali"/>
                <a:sym typeface="Mali"/>
              </a:rPr>
              <a:t>Kids who read 5 books be entered into the prize raffles.</a:t>
            </a:r>
            <a:endParaRPr b="1" sz="1200">
              <a:latin typeface="Mali"/>
              <a:ea typeface="Mali"/>
              <a:cs typeface="Mali"/>
              <a:sym typeface="Mali"/>
            </a:endParaRPr>
          </a:p>
        </p:txBody>
      </p:sp>
      <p:pic>
        <p:nvPicPr>
          <p:cNvPr id="874" name="Google Shape;874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68650" y="4117875"/>
            <a:ext cx="766075" cy="7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3" title="Slide 12.mp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23088" y="427231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821901" cy="18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75" y="3653050"/>
            <a:ext cx="1402375" cy="14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3"/>
          <p:cNvSpPr txBox="1"/>
          <p:nvPr/>
        </p:nvSpPr>
        <p:spPr>
          <a:xfrm>
            <a:off x="288173" y="338400"/>
            <a:ext cx="13212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Mali"/>
                <a:ea typeface="Mali"/>
                <a:cs typeface="Mali"/>
                <a:sym typeface="Mali"/>
              </a:rPr>
              <a:t>Kids who read 5 books will play a special kickball game with Mr. B, Mr. D, Mrs. F, or Mr. M in the fall!</a:t>
            </a:r>
            <a:endParaRPr b="1" sz="1000"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879" name="Google Shape;879;p33"/>
          <p:cNvSpPr txBox="1"/>
          <p:nvPr/>
        </p:nvSpPr>
        <p:spPr>
          <a:xfrm>
            <a:off x="367763" y="4042150"/>
            <a:ext cx="766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Mali"/>
                <a:ea typeface="Mali"/>
                <a:cs typeface="Mali"/>
                <a:sym typeface="Mali"/>
              </a:rPr>
              <a:t>Kids who read 5 books will </a:t>
            </a:r>
            <a:r>
              <a:rPr b="1" lang="en-GB" sz="700">
                <a:latin typeface="Mali"/>
                <a:ea typeface="Mali"/>
                <a:cs typeface="Mali"/>
                <a:sym typeface="Mali"/>
              </a:rPr>
              <a:t>receive</a:t>
            </a:r>
            <a:r>
              <a:rPr b="1" lang="en-GB" sz="700">
                <a:latin typeface="Mali"/>
                <a:ea typeface="Mali"/>
                <a:cs typeface="Mali"/>
                <a:sym typeface="Mali"/>
              </a:rPr>
              <a:t> ice pops from the PTN in September!</a:t>
            </a:r>
            <a:endParaRPr b="1" sz="700"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34"/>
          <p:cNvSpPr txBox="1"/>
          <p:nvPr>
            <p:ph type="title"/>
          </p:nvPr>
        </p:nvSpPr>
        <p:spPr>
          <a:xfrm>
            <a:off x="1571100" y="450875"/>
            <a:ext cx="7227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Happy reading!</a:t>
            </a:r>
            <a:endParaRPr/>
          </a:p>
        </p:txBody>
      </p:sp>
      <p:sp>
        <p:nvSpPr>
          <p:cNvPr id="885" name="Google Shape;885;p34"/>
          <p:cNvSpPr txBox="1"/>
          <p:nvPr>
            <p:ph idx="1" type="body"/>
          </p:nvPr>
        </p:nvSpPr>
        <p:spPr>
          <a:xfrm>
            <a:off x="11758525" y="719425"/>
            <a:ext cx="34149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6" name="Google Shape;8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650" y="4117875"/>
            <a:ext cx="766075" cy="7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34" title="Slide 1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3088" y="427231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4"/>
          <p:cNvSpPr txBox="1"/>
          <p:nvPr>
            <p:ph type="title"/>
          </p:nvPr>
        </p:nvSpPr>
        <p:spPr>
          <a:xfrm>
            <a:off x="195900" y="1010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Surf to success!</a:t>
            </a:r>
            <a:endParaRPr sz="4800"/>
          </a:p>
        </p:txBody>
      </p:sp>
      <p:sp>
        <p:nvSpPr>
          <p:cNvPr id="785" name="Google Shape;785;p24"/>
          <p:cNvSpPr txBox="1"/>
          <p:nvPr/>
        </p:nvSpPr>
        <p:spPr>
          <a:xfrm>
            <a:off x="1329800" y="2658800"/>
            <a:ext cx="1821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7F7F7"/>
                </a:solidFill>
                <a:latin typeface="Mali"/>
                <a:ea typeface="Mali"/>
                <a:cs typeface="Mali"/>
                <a:sym typeface="Mali"/>
              </a:rPr>
              <a:t>Pick something to read that interests you. It’s your choice! </a:t>
            </a:r>
            <a:endParaRPr sz="1800">
              <a:solidFill>
                <a:srgbClr val="F7F7F7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786" name="Google Shape;786;p24"/>
          <p:cNvSpPr txBox="1"/>
          <p:nvPr/>
        </p:nvSpPr>
        <p:spPr>
          <a:xfrm>
            <a:off x="3545250" y="2462425"/>
            <a:ext cx="1821900" cy="14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7F7F7"/>
                </a:solidFill>
                <a:latin typeface="Mali"/>
                <a:ea typeface="Mali"/>
                <a:cs typeface="Mali"/>
                <a:sym typeface="Mali"/>
              </a:rPr>
              <a:t>When you’re done reading, fill out the </a:t>
            </a:r>
            <a:r>
              <a:rPr lang="en-GB" sz="1800" u="sng">
                <a:solidFill>
                  <a:schemeClr val="hlink"/>
                </a:solidFill>
                <a:latin typeface="Mali"/>
                <a:ea typeface="Mali"/>
                <a:cs typeface="Mali"/>
                <a:sym typeface="Mali"/>
                <a:hlinkClick r:id="rId3"/>
              </a:rPr>
              <a:t>digital</a:t>
            </a:r>
            <a:r>
              <a:rPr lang="en-GB" sz="1800">
                <a:solidFill>
                  <a:srgbClr val="F7F7F7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GB" sz="1800">
                <a:solidFill>
                  <a:srgbClr val="F7F7F7"/>
                </a:solidFill>
                <a:latin typeface="Mali"/>
                <a:ea typeface="Mali"/>
                <a:cs typeface="Mali"/>
                <a:sym typeface="Mali"/>
              </a:rPr>
              <a:t>or </a:t>
            </a:r>
            <a:r>
              <a:rPr lang="en-GB" sz="1800" u="sng">
                <a:solidFill>
                  <a:schemeClr val="accent6"/>
                </a:solidFill>
                <a:latin typeface="Mali"/>
                <a:ea typeface="Mali"/>
                <a:cs typeface="Mali"/>
                <a:sym typeface="Ma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paper</a:t>
            </a:r>
            <a:r>
              <a:rPr lang="en-GB" sz="1800">
                <a:solidFill>
                  <a:srgbClr val="F7F7F7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GB" sz="1800">
                <a:solidFill>
                  <a:srgbClr val="F7F7F7"/>
                </a:solidFill>
                <a:latin typeface="Mali"/>
                <a:ea typeface="Mali"/>
                <a:cs typeface="Mali"/>
                <a:sym typeface="Mali"/>
              </a:rPr>
              <a:t>log.</a:t>
            </a:r>
            <a:endParaRPr sz="1800">
              <a:solidFill>
                <a:srgbClr val="F7F7F7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787" name="Google Shape;787;p24"/>
          <p:cNvSpPr txBox="1"/>
          <p:nvPr/>
        </p:nvSpPr>
        <p:spPr>
          <a:xfrm>
            <a:off x="5458775" y="2326450"/>
            <a:ext cx="18465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rPr>
              <a:t>R</a:t>
            </a:r>
            <a:r>
              <a:rPr lang="en-GB" sz="1500"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rPr>
              <a:t>ead at least 5 books this summer &amp; you’ll be entered into our raffle.</a:t>
            </a:r>
            <a:endParaRPr sz="1500">
              <a:solidFill>
                <a:srgbClr val="FFFFFF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788" name="Google Shape;788;p24"/>
          <p:cNvSpPr txBox="1"/>
          <p:nvPr/>
        </p:nvSpPr>
        <p:spPr>
          <a:xfrm rot="-527462">
            <a:off x="1388143" y="1859619"/>
            <a:ext cx="1805915" cy="404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B55475"/>
                </a:solidFill>
                <a:latin typeface="Mali"/>
                <a:ea typeface="Mali"/>
                <a:cs typeface="Mali"/>
                <a:sym typeface="Mali"/>
              </a:rPr>
              <a:t>READ A BOOK! </a:t>
            </a:r>
            <a:endParaRPr b="1">
              <a:solidFill>
                <a:srgbClr val="B55475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789" name="Google Shape;789;p24"/>
          <p:cNvSpPr txBox="1"/>
          <p:nvPr/>
        </p:nvSpPr>
        <p:spPr>
          <a:xfrm rot="-464226">
            <a:off x="3537338" y="1938292"/>
            <a:ext cx="1682416" cy="4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BA7E5"/>
                </a:solidFill>
                <a:latin typeface="Mali"/>
                <a:ea typeface="Mali"/>
                <a:cs typeface="Mali"/>
                <a:sym typeface="Mali"/>
              </a:rPr>
              <a:t>LOG IT!</a:t>
            </a:r>
            <a:endParaRPr b="1">
              <a:solidFill>
                <a:srgbClr val="5BA7E5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790" name="Google Shape;790;p24"/>
          <p:cNvSpPr txBox="1"/>
          <p:nvPr/>
        </p:nvSpPr>
        <p:spPr>
          <a:xfrm rot="-498296">
            <a:off x="5606703" y="1938295"/>
            <a:ext cx="1682342" cy="404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8E7CC3"/>
                </a:solidFill>
                <a:latin typeface="Mali"/>
                <a:ea typeface="Mali"/>
                <a:cs typeface="Mali"/>
                <a:sym typeface="Mali"/>
              </a:rPr>
              <a:t>REPEAT!</a:t>
            </a:r>
            <a:endParaRPr b="1">
              <a:solidFill>
                <a:srgbClr val="8E7CC3"/>
              </a:solidFill>
              <a:latin typeface="Mali"/>
              <a:ea typeface="Mali"/>
              <a:cs typeface="Mali"/>
              <a:sym typeface="Mali"/>
            </a:endParaRPr>
          </a:p>
        </p:txBody>
      </p:sp>
      <p:pic>
        <p:nvPicPr>
          <p:cNvPr id="791" name="Google Shape;79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8650" y="4117875"/>
            <a:ext cx="766075" cy="7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24" title="Slide 2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1113" y="4240338"/>
            <a:ext cx="521150" cy="5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5"/>
          <p:cNvSpPr txBox="1"/>
          <p:nvPr>
            <p:ph type="title"/>
          </p:nvPr>
        </p:nvSpPr>
        <p:spPr>
          <a:xfrm>
            <a:off x="311700" y="445025"/>
            <a:ext cx="8520600" cy="36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200"/>
              <a:t>It’s All about choice!</a:t>
            </a:r>
            <a:endParaRPr sz="5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25"/>
          <p:cNvSpPr txBox="1"/>
          <p:nvPr>
            <p:ph idx="1" type="body"/>
          </p:nvPr>
        </p:nvSpPr>
        <p:spPr>
          <a:xfrm>
            <a:off x="311700" y="1017725"/>
            <a:ext cx="39999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b="1" lang="en-GB" sz="1900"/>
              <a:t>You may choose to read anything that you’d like this summer. Be sure that your selected books:</a:t>
            </a:r>
            <a:endParaRPr b="1"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-GB" sz="1900"/>
              <a:t>Challenge you</a:t>
            </a:r>
            <a:endParaRPr b="1"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-GB" sz="1900"/>
              <a:t>Are of interest to you</a:t>
            </a:r>
            <a:endParaRPr b="1" sz="19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25"/>
          <p:cNvSpPr txBox="1"/>
          <p:nvPr>
            <p:ph idx="2" type="body"/>
          </p:nvPr>
        </p:nvSpPr>
        <p:spPr>
          <a:xfrm>
            <a:off x="4572000" y="1017700"/>
            <a:ext cx="42603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b="1" lang="en-GB" sz="1900"/>
              <a:t>You may read:</a:t>
            </a:r>
            <a:endParaRPr b="1"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-GB" sz="1900"/>
              <a:t>Fiction		</a:t>
            </a:r>
            <a:endParaRPr b="1"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-GB" sz="1900"/>
              <a:t>Non-fiction</a:t>
            </a:r>
            <a:endParaRPr b="1"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-GB" sz="1900"/>
              <a:t>Biographies</a:t>
            </a:r>
            <a:endParaRPr b="1"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-GB" sz="1900"/>
              <a:t>Poetry</a:t>
            </a:r>
            <a:endParaRPr b="1"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-GB" sz="1900"/>
              <a:t>Graphic Novels</a:t>
            </a:r>
            <a:endParaRPr b="1"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-GB" sz="1900"/>
              <a:t>Magazines</a:t>
            </a:r>
            <a:endParaRPr b="1" sz="19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00" name="Google Shape;800;p25"/>
          <p:cNvSpPr txBox="1"/>
          <p:nvPr/>
        </p:nvSpPr>
        <p:spPr>
          <a:xfrm>
            <a:off x="311700" y="4774575"/>
            <a:ext cx="86799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ali"/>
              <a:buChar char="❖"/>
            </a:pPr>
            <a:r>
              <a:rPr b="1" lang="en-GB" sz="1600"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rPr>
              <a:t>Need some ideas to get started? </a:t>
            </a:r>
            <a:r>
              <a:rPr b="1" lang="en-GB" sz="1600" u="sng">
                <a:solidFill>
                  <a:schemeClr val="hlink"/>
                </a:solidFill>
                <a:latin typeface="Mali"/>
                <a:ea typeface="Mali"/>
                <a:cs typeface="Mali"/>
                <a:sym typeface="Mali"/>
                <a:hlinkClick r:id="rId3"/>
              </a:rPr>
              <a:t>Check out our recommended reading list</a:t>
            </a:r>
            <a:endParaRPr sz="1600">
              <a:solidFill>
                <a:srgbClr val="FFFFFF"/>
              </a:solidFill>
              <a:latin typeface="Mali"/>
              <a:ea typeface="Mali"/>
              <a:cs typeface="Mali"/>
              <a:sym typeface="Mali"/>
            </a:endParaRPr>
          </a:p>
        </p:txBody>
      </p:sp>
      <p:pic>
        <p:nvPicPr>
          <p:cNvPr id="801" name="Google Shape;8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8650" y="4117875"/>
            <a:ext cx="766075" cy="7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25" title="Slide 3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3088" y="427231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6"/>
          <p:cNvSpPr txBox="1"/>
          <p:nvPr>
            <p:ph type="title"/>
          </p:nvPr>
        </p:nvSpPr>
        <p:spPr>
          <a:xfrm>
            <a:off x="1607700" y="1922250"/>
            <a:ext cx="7224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can i find books to read?</a:t>
            </a:r>
            <a:endParaRPr/>
          </a:p>
        </p:txBody>
      </p:sp>
      <p:pic>
        <p:nvPicPr>
          <p:cNvPr id="808" name="Google Shape;8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650" y="4117875"/>
            <a:ext cx="766075" cy="7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26" title="Slide 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3088" y="427231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7"/>
          <p:cNvSpPr txBox="1"/>
          <p:nvPr>
            <p:ph type="title"/>
          </p:nvPr>
        </p:nvSpPr>
        <p:spPr>
          <a:xfrm>
            <a:off x="415950" y="325225"/>
            <a:ext cx="5995200" cy="57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Access to physical books</a:t>
            </a:r>
            <a:endParaRPr/>
          </a:p>
        </p:txBody>
      </p:sp>
      <p:sp>
        <p:nvSpPr>
          <p:cNvPr id="815" name="Google Shape;815;p27"/>
          <p:cNvSpPr txBox="1"/>
          <p:nvPr>
            <p:ph idx="1" type="body"/>
          </p:nvPr>
        </p:nvSpPr>
        <p:spPr>
          <a:xfrm>
            <a:off x="113575" y="1234450"/>
            <a:ext cx="6297600" cy="21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b="1" lang="en-GB" sz="1900"/>
              <a:t>Read books that you have at your house</a:t>
            </a:r>
            <a:endParaRPr b="1" sz="8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b="1" lang="en-GB" sz="1900"/>
              <a:t>Reread a favorite book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b="1" lang="en-GB" sz="1900"/>
              <a:t>Borrow a book from the Jackson Branch of the Ocean County Library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b="1" lang="en-GB" sz="1900"/>
              <a:t>Borrow books from a friend or sibling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b="1" lang="en-GB" sz="1900"/>
              <a:t>Read a magazine or comic book</a:t>
            </a:r>
            <a:endParaRPr b="1" sz="1900"/>
          </a:p>
        </p:txBody>
      </p:sp>
      <p:pic>
        <p:nvPicPr>
          <p:cNvPr id="816" name="Google Shape;8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650" y="4117875"/>
            <a:ext cx="766075" cy="7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27" title="Slide 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3088" y="427231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8"/>
          <p:cNvSpPr txBox="1"/>
          <p:nvPr>
            <p:ph type="title"/>
          </p:nvPr>
        </p:nvSpPr>
        <p:spPr>
          <a:xfrm>
            <a:off x="235500" y="220050"/>
            <a:ext cx="5959200" cy="78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Digital access to books</a:t>
            </a:r>
            <a:endParaRPr/>
          </a:p>
        </p:txBody>
      </p:sp>
      <p:sp>
        <p:nvSpPr>
          <p:cNvPr id="823" name="Google Shape;823;p28"/>
          <p:cNvSpPr txBox="1"/>
          <p:nvPr>
            <p:ph idx="1" type="body"/>
          </p:nvPr>
        </p:nvSpPr>
        <p:spPr>
          <a:xfrm>
            <a:off x="311700" y="1072700"/>
            <a:ext cx="5481300" cy="18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 u="sng">
                <a:solidFill>
                  <a:schemeClr val="hlink"/>
                </a:solidFill>
                <a:hlinkClick r:id="rId3"/>
              </a:rPr>
              <a:t>Destiny Library Catalog: eBooks</a:t>
            </a:r>
            <a:endParaRPr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 u="sng">
                <a:solidFill>
                  <a:schemeClr val="hlink"/>
                </a:solidFill>
                <a:hlinkClick r:id="rId4"/>
              </a:rPr>
              <a:t>Ocean County Library</a:t>
            </a:r>
            <a:endParaRPr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 u="sng">
                <a:solidFill>
                  <a:schemeClr val="hlink"/>
                </a:solidFill>
                <a:hlinkClick r:id="rId5"/>
              </a:rPr>
              <a:t>Epic </a:t>
            </a:r>
            <a:r>
              <a:rPr lang="en-GB"/>
              <a:t>- Login with your Google ID and use class code zly9960</a:t>
            </a:r>
            <a:endParaRPr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 u="sng">
                <a:solidFill>
                  <a:schemeClr val="hlink"/>
                </a:solidFill>
                <a:hlinkClick r:id="rId6"/>
              </a:rPr>
              <a:t>Tumble Books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 u="sng">
                <a:solidFill>
                  <a:schemeClr val="hlink"/>
                </a:solidFill>
                <a:hlinkClick r:id="rId7"/>
              </a:rPr>
              <a:t>Loyal Books</a:t>
            </a:r>
            <a:endParaRPr sz="2300"/>
          </a:p>
        </p:txBody>
      </p:sp>
      <p:pic>
        <p:nvPicPr>
          <p:cNvPr id="824" name="Google Shape;82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68650" y="4117875"/>
            <a:ext cx="766075" cy="7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28" title="Slide 6.mp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23088" y="427231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9"/>
          <p:cNvSpPr txBox="1"/>
          <p:nvPr>
            <p:ph type="title"/>
          </p:nvPr>
        </p:nvSpPr>
        <p:spPr>
          <a:xfrm>
            <a:off x="570300" y="394975"/>
            <a:ext cx="6599100" cy="6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Destiny library catalog</a:t>
            </a:r>
            <a:endParaRPr/>
          </a:p>
        </p:txBody>
      </p:sp>
      <p:sp>
        <p:nvSpPr>
          <p:cNvPr id="831" name="Google Shape;831;p29"/>
          <p:cNvSpPr txBox="1"/>
          <p:nvPr>
            <p:ph idx="1" type="subTitle"/>
          </p:nvPr>
        </p:nvSpPr>
        <p:spPr>
          <a:xfrm>
            <a:off x="364000" y="973900"/>
            <a:ext cx="4652400" cy="24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Check out our eBook collection on Destiny</a:t>
            </a:r>
            <a:r>
              <a:rPr lang="en-GB" sz="2300"/>
              <a:t>.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We have over 650 books. Use your school ID number as the login AND password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900"/>
              <a:buChar char="➢"/>
            </a:pPr>
            <a:r>
              <a:rPr lang="en-GB" sz="1900">
                <a:solidFill>
                  <a:srgbClr val="F7F7F7"/>
                </a:solidFill>
              </a:rPr>
              <a:t>Or, </a:t>
            </a:r>
            <a:r>
              <a:rPr lang="en-GB" sz="1500">
                <a:solidFill>
                  <a:srgbClr val="F7F7F7"/>
                </a:solidFill>
              </a:rPr>
              <a:t>Username: Elms Password: guest</a:t>
            </a:r>
            <a:endParaRPr sz="1500">
              <a:solidFill>
                <a:srgbClr val="F7F7F7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900"/>
              <a:buChar char="➢"/>
            </a:pPr>
            <a:r>
              <a:rPr lang="en-GB" sz="1900" u="sng">
                <a:solidFill>
                  <a:srgbClr val="45818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eBook Directions</a:t>
            </a:r>
            <a:endParaRPr sz="1900">
              <a:solidFill>
                <a:srgbClr val="45818E"/>
              </a:solidFill>
            </a:endParaRPr>
          </a:p>
        </p:txBody>
      </p:sp>
      <p:pic>
        <p:nvPicPr>
          <p:cNvPr id="832" name="Google Shape;83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8650" y="4117875"/>
            <a:ext cx="766075" cy="7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29" title="Slide 7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23088" y="427231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37425" y="1550875"/>
            <a:ext cx="3364474" cy="19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0"/>
          <p:cNvSpPr txBox="1"/>
          <p:nvPr>
            <p:ph type="title"/>
          </p:nvPr>
        </p:nvSpPr>
        <p:spPr>
          <a:xfrm>
            <a:off x="570300" y="205750"/>
            <a:ext cx="4045200" cy="71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Ocean County Library</a:t>
            </a:r>
            <a:endParaRPr/>
          </a:p>
        </p:txBody>
      </p:sp>
      <p:sp>
        <p:nvSpPr>
          <p:cNvPr id="840" name="Google Shape;840;p30"/>
          <p:cNvSpPr txBox="1"/>
          <p:nvPr>
            <p:ph idx="1" type="subTitle"/>
          </p:nvPr>
        </p:nvSpPr>
        <p:spPr>
          <a:xfrm>
            <a:off x="269050" y="925525"/>
            <a:ext cx="4494600" cy="26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/>
              <a:t>Need something new to read? Your Ocean County Library card enables you to check out physical books &amp; materials when the library is open, or ebooks when it’s closed. Don’t have a library card? </a:t>
            </a:r>
            <a:r>
              <a:rPr lang="en-GB" sz="1900" u="sng">
                <a:solidFill>
                  <a:schemeClr val="hlink"/>
                </a:solidFill>
                <a:hlinkClick r:id="rId4"/>
              </a:rPr>
              <a:t>Click here for a temporary, digital library card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Check out their Summer Reading Video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here</a:t>
            </a:r>
            <a:r>
              <a:rPr lang="en-GB"/>
              <a:t>!</a:t>
            </a:r>
            <a:endParaRPr/>
          </a:p>
        </p:txBody>
      </p:sp>
      <p:pic>
        <p:nvPicPr>
          <p:cNvPr id="841" name="Google Shape;841;p30"/>
          <p:cNvPicPr preferRelativeResize="0"/>
          <p:nvPr/>
        </p:nvPicPr>
        <p:blipFill rotWithShape="1">
          <a:blip r:embed="rId6">
            <a:alphaModFix/>
          </a:blip>
          <a:srcRect b="0" l="612" r="622" t="0"/>
          <a:stretch/>
        </p:blipFill>
        <p:spPr>
          <a:xfrm>
            <a:off x="5199450" y="925525"/>
            <a:ext cx="3405197" cy="188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68650" y="4117875"/>
            <a:ext cx="766075" cy="7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30" title="Slide 8.mp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23088" y="427231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79928" y="925453"/>
            <a:ext cx="3739125" cy="21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/>
          <p:nvPr>
            <p:ph type="title"/>
          </p:nvPr>
        </p:nvSpPr>
        <p:spPr>
          <a:xfrm>
            <a:off x="1272450" y="309700"/>
            <a:ext cx="6599100" cy="51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TumbleBooks</a:t>
            </a:r>
            <a:endParaRPr/>
          </a:p>
        </p:txBody>
      </p:sp>
      <p:sp>
        <p:nvSpPr>
          <p:cNvPr id="850" name="Google Shape;850;p31"/>
          <p:cNvSpPr txBox="1"/>
          <p:nvPr>
            <p:ph idx="1" type="subTitle"/>
          </p:nvPr>
        </p:nvSpPr>
        <p:spPr>
          <a:xfrm>
            <a:off x="364000" y="759650"/>
            <a:ext cx="4447200" cy="26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You have free access to TumbleBooks as long as you have an Ocean County Library Card.</a:t>
            </a:r>
            <a:endParaRPr sz="2300"/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➢"/>
            </a:pPr>
            <a:r>
              <a:rPr lang="en-GB" sz="2300" u="sng">
                <a:solidFill>
                  <a:schemeClr val="hlink"/>
                </a:solidFill>
                <a:hlinkClick r:id="rId4"/>
              </a:rPr>
              <a:t>Tumblebooks </a:t>
            </a:r>
            <a:endParaRPr sz="2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1" name="Google Shape;851;p31"/>
          <p:cNvPicPr preferRelativeResize="0"/>
          <p:nvPr/>
        </p:nvPicPr>
        <p:blipFill rotWithShape="1">
          <a:blip r:embed="rId5">
            <a:alphaModFix/>
          </a:blip>
          <a:srcRect b="10758" l="0" r="0" t="10766"/>
          <a:stretch/>
        </p:blipFill>
        <p:spPr>
          <a:xfrm>
            <a:off x="5168500" y="1782775"/>
            <a:ext cx="3190875" cy="17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8650" y="4117875"/>
            <a:ext cx="766075" cy="7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31" title="Slide 10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23088" y="427231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102_Summer_Template_SlidesMania">
  <a:themeElements>
    <a:clrScheme name="Simple Light">
      <a:dk1>
        <a:srgbClr val="000000"/>
      </a:dk1>
      <a:lt1>
        <a:srgbClr val="95D3D9"/>
      </a:lt1>
      <a:dk2>
        <a:srgbClr val="595959"/>
      </a:dk2>
      <a:lt2>
        <a:srgbClr val="EEEEEE"/>
      </a:lt2>
      <a:accent1>
        <a:srgbClr val="809EC2"/>
      </a:accent1>
      <a:accent2>
        <a:srgbClr val="B55475"/>
      </a:accent2>
      <a:accent3>
        <a:srgbClr val="8E7CC3"/>
      </a:accent3>
      <a:accent4>
        <a:srgbClr val="6FA8DC"/>
      </a:accent4>
      <a:accent5>
        <a:srgbClr val="F7BD89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